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ms-office.legacyDiagramText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3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AFF"/>
    <a:srgbClr val="0033CC"/>
    <a:srgbClr val="FF0066"/>
    <a:srgbClr val="3333CC"/>
    <a:srgbClr val="CC00CC"/>
    <a:srgbClr val="901449"/>
    <a:srgbClr val="CCFF66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B9E808-4B4F-4F84-8CF0-5F6F0D9A98D8}" type="doc">
      <dgm:prSet loTypeId="urn:microsoft.com/office/officeart/2005/8/layout/radial5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A75E5AB8-4710-4A85-9C14-DA0B9F0CF856}">
      <dgm:prSet phldrT="[Текст]"/>
      <dgm:spPr/>
      <dgm:t>
        <a:bodyPr/>
        <a:lstStyle/>
        <a:p>
          <a:r>
            <a:rPr lang="uk-UA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Інноваційні технології </a:t>
          </a:r>
          <a:endParaRPr lang="uk-UA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B26AC7E8-40A9-45CB-B79A-7ACAE4282950}" type="parTrans" cxnId="{BE564D11-547D-449F-B527-2690C199BA30}">
      <dgm:prSet/>
      <dgm:spPr/>
      <dgm:t>
        <a:bodyPr/>
        <a:lstStyle/>
        <a:p>
          <a:endParaRPr lang="uk-UA" b="1" cap="none" spc="5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9001085C-B35D-4876-9D5A-634DE29C6479}" type="sibTrans" cxnId="{BE564D11-547D-449F-B527-2690C199BA30}">
      <dgm:prSet/>
      <dgm:spPr/>
      <dgm:t>
        <a:bodyPr/>
        <a:lstStyle/>
        <a:p>
          <a:endParaRPr lang="uk-UA" b="1" cap="none" spc="5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F596B4B2-445D-4994-917F-66387DA1ACF5}">
      <dgm:prSet phldrT="[Текст]"/>
      <dgm:spPr/>
      <dgm:t>
        <a:bodyPr/>
        <a:lstStyle/>
        <a:p>
          <a:r>
            <a:rPr lang="uk-UA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Інтерактивні методи навчання</a:t>
          </a:r>
          <a:endParaRPr lang="uk-UA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AB5A4726-9CE5-4DB3-8623-6B994BF18A31}" type="parTrans" cxnId="{D0E1A90D-2A44-40C6-9DD2-BD079632A1F9}">
      <dgm:prSet/>
      <dgm:spPr/>
      <dgm:t>
        <a:bodyPr/>
        <a:lstStyle/>
        <a:p>
          <a:endParaRPr lang="uk-UA" b="1" cap="none" spc="5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19C63180-E56A-4D6A-A935-AD1C98EA7C24}" type="sibTrans" cxnId="{D0E1A90D-2A44-40C6-9DD2-BD079632A1F9}">
      <dgm:prSet/>
      <dgm:spPr/>
      <dgm:t>
        <a:bodyPr/>
        <a:lstStyle/>
        <a:p>
          <a:endParaRPr lang="uk-UA" b="1" cap="none" spc="5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29CBBAB4-AB8A-4194-8139-0A027768280D}">
      <dgm:prSet phldrT="[Текст]"/>
      <dgm:spPr/>
      <dgm:t>
        <a:bodyPr/>
        <a:lstStyle/>
        <a:p>
          <a:r>
            <a:rPr lang="uk-UA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Метод розвитку критичного мислення</a:t>
          </a:r>
          <a:endParaRPr lang="uk-UA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66146E63-B294-494D-AD08-9BA1D5AEAAE5}" type="parTrans" cxnId="{7F35A127-3F8F-470D-8EF7-B6CE0B3372B9}">
      <dgm:prSet/>
      <dgm:spPr/>
      <dgm:t>
        <a:bodyPr/>
        <a:lstStyle/>
        <a:p>
          <a:endParaRPr lang="uk-UA" b="1" cap="none" spc="5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58B0230E-AF56-40A0-9412-926D3A0E613F}" type="sibTrans" cxnId="{7F35A127-3F8F-470D-8EF7-B6CE0B3372B9}">
      <dgm:prSet/>
      <dgm:spPr/>
      <dgm:t>
        <a:bodyPr/>
        <a:lstStyle/>
        <a:p>
          <a:endParaRPr lang="uk-UA" b="1" cap="none" spc="5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21CD2101-72AF-4CAC-BA4E-42EF8DF42A97}">
      <dgm:prSet phldrT="[Текст]"/>
      <dgm:spPr/>
      <dgm:t>
        <a:bodyPr/>
        <a:lstStyle/>
        <a:p>
          <a:r>
            <a:rPr lang="uk-UA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Метод проектів</a:t>
          </a:r>
          <a:endParaRPr lang="uk-UA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8D890501-A79F-4067-8715-7AAA65583717}" type="parTrans" cxnId="{7B250D20-D91A-47B2-9674-27FC8C0B5635}">
      <dgm:prSet/>
      <dgm:spPr/>
      <dgm:t>
        <a:bodyPr/>
        <a:lstStyle/>
        <a:p>
          <a:endParaRPr lang="uk-UA" b="1" cap="none" spc="5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399E5A7A-3DA7-4302-B855-9BE82DB3785D}" type="sibTrans" cxnId="{7B250D20-D91A-47B2-9674-27FC8C0B5635}">
      <dgm:prSet/>
      <dgm:spPr/>
      <dgm:t>
        <a:bodyPr/>
        <a:lstStyle/>
        <a:p>
          <a:endParaRPr lang="uk-UA" b="1" cap="none" spc="5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7388E904-B614-494A-904E-4FD15E7B5ABF}">
      <dgm:prSet phldrT="[Текст]"/>
      <dgm:spPr/>
      <dgm:t>
        <a:bodyPr/>
        <a:lstStyle/>
        <a:p>
          <a:r>
            <a:rPr lang="uk-UA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Інформаційні комп'ютерні технології</a:t>
          </a:r>
          <a:endParaRPr lang="uk-UA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B2DC5F71-6780-4A25-9D47-B26BAE4D5FE4}" type="parTrans" cxnId="{42FBE00D-7463-446A-9406-7B8DBE20125B}">
      <dgm:prSet/>
      <dgm:spPr/>
      <dgm:t>
        <a:bodyPr/>
        <a:lstStyle/>
        <a:p>
          <a:endParaRPr lang="uk-UA" b="1" cap="none" spc="5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B06E13A1-8D43-4904-8792-D5D091AE2B08}" type="sibTrans" cxnId="{42FBE00D-7463-446A-9406-7B8DBE20125B}">
      <dgm:prSet/>
      <dgm:spPr/>
      <dgm:t>
        <a:bodyPr/>
        <a:lstStyle/>
        <a:p>
          <a:endParaRPr lang="uk-UA" b="1" cap="none" spc="5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2EA14541-D329-4892-BA59-6C3BDBED822A}" type="pres">
      <dgm:prSet presAssocID="{ECB9E808-4B4F-4F84-8CF0-5F6F0D9A98D8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841AC6-955D-44E2-A583-5BC2F2D28B8E}" type="pres">
      <dgm:prSet presAssocID="{A75E5AB8-4710-4A85-9C14-DA0B9F0CF856}" presName="centerShape" presStyleLbl="node0" presStyleIdx="0" presStyleCnt="1" custScaleX="135872" custScaleY="121000" custLinFactNeighborX="-1244" custLinFactNeighborY="-1244"/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1513FE11-CC21-4412-83AD-15907980A584}" type="pres">
      <dgm:prSet presAssocID="{AB5A4726-9CE5-4DB3-8623-6B994BF18A31}" presName="parTrans" presStyleLbl="sibTrans2D1" presStyleIdx="0" presStyleCnt="4"/>
      <dgm:spPr/>
      <dgm:t>
        <a:bodyPr/>
        <a:lstStyle/>
        <a:p>
          <a:endParaRPr lang="ru-RU"/>
        </a:p>
      </dgm:t>
    </dgm:pt>
    <dgm:pt modelId="{1D49951C-90FB-4CDF-934D-8CBD201F51AB}" type="pres">
      <dgm:prSet presAssocID="{AB5A4726-9CE5-4DB3-8623-6B994BF18A3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A6482CB-D4C0-4936-B4FE-6762D57DC5AC}" type="pres">
      <dgm:prSet presAssocID="{F596B4B2-445D-4994-917F-66387DA1ACF5}" presName="node" presStyleLbl="node1" presStyleIdx="0" presStyleCnt="4" custRadScaleRad="111749" custRadScaleInc="-2162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  <dgm:pt modelId="{5EC31617-CBBF-4D05-9147-59B3366F6DB0}" type="pres">
      <dgm:prSet presAssocID="{66146E63-B294-494D-AD08-9BA1D5AEAAE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690B2013-E021-4FC4-BD45-929B4F4F705A}" type="pres">
      <dgm:prSet presAssocID="{66146E63-B294-494D-AD08-9BA1D5AEAAE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9DC8922-5415-4407-A1CC-50FA130304F1}" type="pres">
      <dgm:prSet presAssocID="{29CBBAB4-AB8A-4194-8139-0A027768280D}" presName="node" presStyleLbl="node1" presStyleIdx="1" presStyleCnt="4" custRadScaleRad="131065" custRadScaleInc="965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uk-UA"/>
        </a:p>
      </dgm:t>
    </dgm:pt>
    <dgm:pt modelId="{7FB18D2A-99C8-44FD-8678-24022E4ED9A7}" type="pres">
      <dgm:prSet presAssocID="{8D890501-A79F-4067-8715-7AAA65583717}" presName="parTrans" presStyleLbl="sibTrans2D1" presStyleIdx="2" presStyleCnt="4"/>
      <dgm:spPr/>
      <dgm:t>
        <a:bodyPr/>
        <a:lstStyle/>
        <a:p>
          <a:endParaRPr lang="ru-RU"/>
        </a:p>
      </dgm:t>
    </dgm:pt>
    <dgm:pt modelId="{908EE800-7CE1-4170-9656-84ED42092AFE}" type="pres">
      <dgm:prSet presAssocID="{8D890501-A79F-4067-8715-7AAA6558371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AA4D7EC3-AA13-42D3-9D7E-EAA975771263}" type="pres">
      <dgm:prSet presAssocID="{21CD2101-72AF-4CAC-BA4E-42EF8DF42A97}" presName="node" presStyleLbl="node1" presStyleIdx="2" presStyleCnt="4" custRadScaleRad="105954" custRadScaleInc="-1194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uk-UA"/>
        </a:p>
      </dgm:t>
    </dgm:pt>
    <dgm:pt modelId="{1EFDED99-2E53-454F-A10A-FB145874FEC0}" type="pres">
      <dgm:prSet presAssocID="{B2DC5F71-6780-4A25-9D47-B26BAE4D5FE4}" presName="parTrans" presStyleLbl="sibTrans2D1" presStyleIdx="3" presStyleCnt="4"/>
      <dgm:spPr/>
      <dgm:t>
        <a:bodyPr/>
        <a:lstStyle/>
        <a:p>
          <a:endParaRPr lang="ru-RU"/>
        </a:p>
      </dgm:t>
    </dgm:pt>
    <dgm:pt modelId="{50941E51-CE39-429A-BE01-E8EFB9BE876C}" type="pres">
      <dgm:prSet presAssocID="{B2DC5F71-6780-4A25-9D47-B26BAE4D5FE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7CD4991-C43A-44A0-BDBE-8C1363C691B2}" type="pres">
      <dgm:prSet presAssocID="{7388E904-B614-494A-904E-4FD15E7B5ABF}" presName="node" presStyleLbl="node1" presStyleIdx="3" presStyleCnt="4" custRadScaleRad="131969" custRadScaleInc="-958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</dgm:ptLst>
  <dgm:cxnLst>
    <dgm:cxn modelId="{6FB518B3-A503-4750-B57C-1F8BBDDB009B}" type="presOf" srcId="{B2DC5F71-6780-4A25-9D47-B26BAE4D5FE4}" destId="{1EFDED99-2E53-454F-A10A-FB145874FEC0}" srcOrd="0" destOrd="0" presId="urn:microsoft.com/office/officeart/2005/8/layout/radial5"/>
    <dgm:cxn modelId="{7F35A127-3F8F-470D-8EF7-B6CE0B3372B9}" srcId="{A75E5AB8-4710-4A85-9C14-DA0B9F0CF856}" destId="{29CBBAB4-AB8A-4194-8139-0A027768280D}" srcOrd="1" destOrd="0" parTransId="{66146E63-B294-494D-AD08-9BA1D5AEAAE5}" sibTransId="{58B0230E-AF56-40A0-9412-926D3A0E613F}"/>
    <dgm:cxn modelId="{BE564D11-547D-449F-B527-2690C199BA30}" srcId="{ECB9E808-4B4F-4F84-8CF0-5F6F0D9A98D8}" destId="{A75E5AB8-4710-4A85-9C14-DA0B9F0CF856}" srcOrd="0" destOrd="0" parTransId="{B26AC7E8-40A9-45CB-B79A-7ACAE4282950}" sibTransId="{9001085C-B35D-4876-9D5A-634DE29C6479}"/>
    <dgm:cxn modelId="{7B250D20-D91A-47B2-9674-27FC8C0B5635}" srcId="{A75E5AB8-4710-4A85-9C14-DA0B9F0CF856}" destId="{21CD2101-72AF-4CAC-BA4E-42EF8DF42A97}" srcOrd="2" destOrd="0" parTransId="{8D890501-A79F-4067-8715-7AAA65583717}" sibTransId="{399E5A7A-3DA7-4302-B855-9BE82DB3785D}"/>
    <dgm:cxn modelId="{8B2C20A6-60DB-4DBE-A5C7-A06AABEDAC28}" type="presOf" srcId="{66146E63-B294-494D-AD08-9BA1D5AEAAE5}" destId="{5EC31617-CBBF-4D05-9147-59B3366F6DB0}" srcOrd="0" destOrd="0" presId="urn:microsoft.com/office/officeart/2005/8/layout/radial5"/>
    <dgm:cxn modelId="{D0E1A90D-2A44-40C6-9DD2-BD079632A1F9}" srcId="{A75E5AB8-4710-4A85-9C14-DA0B9F0CF856}" destId="{F596B4B2-445D-4994-917F-66387DA1ACF5}" srcOrd="0" destOrd="0" parTransId="{AB5A4726-9CE5-4DB3-8623-6B994BF18A31}" sibTransId="{19C63180-E56A-4D6A-A935-AD1C98EA7C24}"/>
    <dgm:cxn modelId="{5264C049-975D-4A63-86C5-9F01ABB6C0F4}" type="presOf" srcId="{29CBBAB4-AB8A-4194-8139-0A027768280D}" destId="{A9DC8922-5415-4407-A1CC-50FA130304F1}" srcOrd="0" destOrd="0" presId="urn:microsoft.com/office/officeart/2005/8/layout/radial5"/>
    <dgm:cxn modelId="{9BF3584E-4BDC-4D07-8422-A6B7E333C153}" type="presOf" srcId="{AB5A4726-9CE5-4DB3-8623-6B994BF18A31}" destId="{1513FE11-CC21-4412-83AD-15907980A584}" srcOrd="0" destOrd="0" presId="urn:microsoft.com/office/officeart/2005/8/layout/radial5"/>
    <dgm:cxn modelId="{546278E6-89B3-472F-A7D5-06FEE0EAA66C}" type="presOf" srcId="{21CD2101-72AF-4CAC-BA4E-42EF8DF42A97}" destId="{AA4D7EC3-AA13-42D3-9D7E-EAA975771263}" srcOrd="0" destOrd="0" presId="urn:microsoft.com/office/officeart/2005/8/layout/radial5"/>
    <dgm:cxn modelId="{1D0FF888-95E9-4804-8757-6F836A9A87AB}" type="presOf" srcId="{A75E5AB8-4710-4A85-9C14-DA0B9F0CF856}" destId="{56841AC6-955D-44E2-A583-5BC2F2D28B8E}" srcOrd="0" destOrd="0" presId="urn:microsoft.com/office/officeart/2005/8/layout/radial5"/>
    <dgm:cxn modelId="{EC29F38B-9EB5-4BDD-9015-BA20E2EC7DCE}" type="presOf" srcId="{AB5A4726-9CE5-4DB3-8623-6B994BF18A31}" destId="{1D49951C-90FB-4CDF-934D-8CBD201F51AB}" srcOrd="1" destOrd="0" presId="urn:microsoft.com/office/officeart/2005/8/layout/radial5"/>
    <dgm:cxn modelId="{4838B699-F06C-4C64-9692-877BF4A38BB0}" type="presOf" srcId="{ECB9E808-4B4F-4F84-8CF0-5F6F0D9A98D8}" destId="{2EA14541-D329-4892-BA59-6C3BDBED822A}" srcOrd="0" destOrd="0" presId="urn:microsoft.com/office/officeart/2005/8/layout/radial5"/>
    <dgm:cxn modelId="{6E102175-61E1-4DA8-A3F8-D6B47B098E9B}" type="presOf" srcId="{8D890501-A79F-4067-8715-7AAA65583717}" destId="{908EE800-7CE1-4170-9656-84ED42092AFE}" srcOrd="1" destOrd="0" presId="urn:microsoft.com/office/officeart/2005/8/layout/radial5"/>
    <dgm:cxn modelId="{8EA9E65A-0996-47BD-83AB-4A203D12E76C}" type="presOf" srcId="{66146E63-B294-494D-AD08-9BA1D5AEAAE5}" destId="{690B2013-E021-4FC4-BD45-929B4F4F705A}" srcOrd="1" destOrd="0" presId="urn:microsoft.com/office/officeart/2005/8/layout/radial5"/>
    <dgm:cxn modelId="{42FBE00D-7463-446A-9406-7B8DBE20125B}" srcId="{A75E5AB8-4710-4A85-9C14-DA0B9F0CF856}" destId="{7388E904-B614-494A-904E-4FD15E7B5ABF}" srcOrd="3" destOrd="0" parTransId="{B2DC5F71-6780-4A25-9D47-B26BAE4D5FE4}" sibTransId="{B06E13A1-8D43-4904-8792-D5D091AE2B08}"/>
    <dgm:cxn modelId="{2946CF98-5446-4E50-A2DE-746717F70815}" type="presOf" srcId="{F596B4B2-445D-4994-917F-66387DA1ACF5}" destId="{7A6482CB-D4C0-4936-B4FE-6762D57DC5AC}" srcOrd="0" destOrd="0" presId="urn:microsoft.com/office/officeart/2005/8/layout/radial5"/>
    <dgm:cxn modelId="{1600F96B-1DF9-4129-B24E-305695B265E7}" type="presOf" srcId="{B2DC5F71-6780-4A25-9D47-B26BAE4D5FE4}" destId="{50941E51-CE39-429A-BE01-E8EFB9BE876C}" srcOrd="1" destOrd="0" presId="urn:microsoft.com/office/officeart/2005/8/layout/radial5"/>
    <dgm:cxn modelId="{A2889024-5A4B-44AF-81FB-BF980C4DEA71}" type="presOf" srcId="{7388E904-B614-494A-904E-4FD15E7B5ABF}" destId="{D7CD4991-C43A-44A0-BDBE-8C1363C691B2}" srcOrd="0" destOrd="0" presId="urn:microsoft.com/office/officeart/2005/8/layout/radial5"/>
    <dgm:cxn modelId="{6F183DD6-D584-4069-8AB9-54DFD198F855}" type="presOf" srcId="{8D890501-A79F-4067-8715-7AAA65583717}" destId="{7FB18D2A-99C8-44FD-8678-24022E4ED9A7}" srcOrd="0" destOrd="0" presId="urn:microsoft.com/office/officeart/2005/8/layout/radial5"/>
    <dgm:cxn modelId="{6B97C2C1-30F3-4E85-BD45-DC24EDE2541B}" type="presParOf" srcId="{2EA14541-D329-4892-BA59-6C3BDBED822A}" destId="{56841AC6-955D-44E2-A583-5BC2F2D28B8E}" srcOrd="0" destOrd="0" presId="urn:microsoft.com/office/officeart/2005/8/layout/radial5"/>
    <dgm:cxn modelId="{6E8B8BB3-3353-4E02-89EA-6BE2251C0E79}" type="presParOf" srcId="{2EA14541-D329-4892-BA59-6C3BDBED822A}" destId="{1513FE11-CC21-4412-83AD-15907980A584}" srcOrd="1" destOrd="0" presId="urn:microsoft.com/office/officeart/2005/8/layout/radial5"/>
    <dgm:cxn modelId="{D3448FB6-5EAB-414C-AB44-95B7B9D035BD}" type="presParOf" srcId="{1513FE11-CC21-4412-83AD-15907980A584}" destId="{1D49951C-90FB-4CDF-934D-8CBD201F51AB}" srcOrd="0" destOrd="0" presId="urn:microsoft.com/office/officeart/2005/8/layout/radial5"/>
    <dgm:cxn modelId="{53071B0D-7EDA-4915-AC73-FFA26F88436B}" type="presParOf" srcId="{2EA14541-D329-4892-BA59-6C3BDBED822A}" destId="{7A6482CB-D4C0-4936-B4FE-6762D57DC5AC}" srcOrd="2" destOrd="0" presId="urn:microsoft.com/office/officeart/2005/8/layout/radial5"/>
    <dgm:cxn modelId="{9B8377DC-839A-47A4-BFCD-EE99691BE49D}" type="presParOf" srcId="{2EA14541-D329-4892-BA59-6C3BDBED822A}" destId="{5EC31617-CBBF-4D05-9147-59B3366F6DB0}" srcOrd="3" destOrd="0" presId="urn:microsoft.com/office/officeart/2005/8/layout/radial5"/>
    <dgm:cxn modelId="{8073AE40-8202-4114-AF51-9CC71C0D2086}" type="presParOf" srcId="{5EC31617-CBBF-4D05-9147-59B3366F6DB0}" destId="{690B2013-E021-4FC4-BD45-929B4F4F705A}" srcOrd="0" destOrd="0" presId="urn:microsoft.com/office/officeart/2005/8/layout/radial5"/>
    <dgm:cxn modelId="{985A8758-B7B2-4226-ADCF-7F279275B2B1}" type="presParOf" srcId="{2EA14541-D329-4892-BA59-6C3BDBED822A}" destId="{A9DC8922-5415-4407-A1CC-50FA130304F1}" srcOrd="4" destOrd="0" presId="urn:microsoft.com/office/officeart/2005/8/layout/radial5"/>
    <dgm:cxn modelId="{35B8A758-80F3-473E-9006-C566035BCD54}" type="presParOf" srcId="{2EA14541-D329-4892-BA59-6C3BDBED822A}" destId="{7FB18D2A-99C8-44FD-8678-24022E4ED9A7}" srcOrd="5" destOrd="0" presId="urn:microsoft.com/office/officeart/2005/8/layout/radial5"/>
    <dgm:cxn modelId="{F9652FE9-1D6A-4758-B718-31232D83B484}" type="presParOf" srcId="{7FB18D2A-99C8-44FD-8678-24022E4ED9A7}" destId="{908EE800-7CE1-4170-9656-84ED42092AFE}" srcOrd="0" destOrd="0" presId="urn:microsoft.com/office/officeart/2005/8/layout/radial5"/>
    <dgm:cxn modelId="{7CF42594-765D-4F14-A4FF-7D612EE9F9CA}" type="presParOf" srcId="{2EA14541-D329-4892-BA59-6C3BDBED822A}" destId="{AA4D7EC3-AA13-42D3-9D7E-EAA975771263}" srcOrd="6" destOrd="0" presId="urn:microsoft.com/office/officeart/2005/8/layout/radial5"/>
    <dgm:cxn modelId="{D2BDE373-2B60-4267-A584-BB8F18D8B77A}" type="presParOf" srcId="{2EA14541-D329-4892-BA59-6C3BDBED822A}" destId="{1EFDED99-2E53-454F-A10A-FB145874FEC0}" srcOrd="7" destOrd="0" presId="urn:microsoft.com/office/officeart/2005/8/layout/radial5"/>
    <dgm:cxn modelId="{43EFF9F6-93EC-4DAF-875B-53728A38476E}" type="presParOf" srcId="{1EFDED99-2E53-454F-A10A-FB145874FEC0}" destId="{50941E51-CE39-429A-BE01-E8EFB9BE876C}" srcOrd="0" destOrd="0" presId="urn:microsoft.com/office/officeart/2005/8/layout/radial5"/>
    <dgm:cxn modelId="{DE9C631B-F89F-47E9-92DC-179A7923DE01}" type="presParOf" srcId="{2EA14541-D329-4892-BA59-6C3BDBED822A}" destId="{D7CD4991-C43A-44A0-BDBE-8C1363C691B2}" srcOrd="8" destOrd="0" presId="urn:microsoft.com/office/officeart/2005/8/layout/radial5"/>
  </dgm:cxnLst>
  <dgm:bg>
    <a:solidFill>
      <a:srgbClr val="0070C0"/>
    </a:solidFill>
    <a:effectLst>
      <a:outerShdw blurRad="63500" sx="102000" sy="102000" algn="ctr" rotWithShape="0">
        <a:prstClr val="black">
          <a:alpha val="40000"/>
        </a:prstClr>
      </a:outerShdw>
    </a:effectLst>
  </dgm:bg>
  <dgm:whole>
    <a:ln>
      <a:solidFill>
        <a:schemeClr val="tx2">
          <a:lumMod val="10000"/>
        </a:schemeClr>
      </a:solidFill>
    </a:ln>
    <a:effectLst>
      <a:reflection blurRad="6350" stA="52000" endA="300" endPos="35000" dir="5400000" sy="-100000" algn="bl" rotWithShape="0"/>
    </a:effectLst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B01B34-433D-4C47-8E3D-92B50BA57C97}" type="doc">
      <dgm:prSet loTypeId="urn:microsoft.com/office/officeart/2005/8/layout/radial6" loCatId="cycle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uk-UA"/>
        </a:p>
      </dgm:t>
    </dgm:pt>
    <dgm:pt modelId="{D11F79A6-D2F9-4C4D-9475-2A984B41E040}">
      <dgm:prSet phldrT="[Текст]" custT="1"/>
      <dgm:spPr/>
      <dgm:t>
        <a:bodyPr>
          <a:prstTxWarp prst="textPlain">
            <a:avLst/>
          </a:prstTxWarp>
        </a:bodyPr>
        <a:lstStyle/>
        <a:p>
          <a:pPr algn="ctr"/>
          <a:r>
            <a:rPr lang="uk-UA" sz="2800" dirty="0" smtClean="0"/>
            <a:t>Особистість </a:t>
          </a:r>
          <a:endParaRPr lang="uk-UA" sz="2800" dirty="0"/>
        </a:p>
      </dgm:t>
    </dgm:pt>
    <dgm:pt modelId="{7B77DA0C-3D95-4846-836D-3C84D56F5E22}" type="parTrans" cxnId="{76BC107E-389A-445F-ABDE-CEA2099DE6CE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D4C93A12-52E3-4DC0-B139-C0CCEAA43EDE}" type="sibTrans" cxnId="{76BC107E-389A-445F-ABDE-CEA2099DE6CE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26F5590A-BF7A-4AB6-ABA4-D8DB46084D75}">
      <dgm:prSet phldrT="[Текст]" custT="1"/>
      <dgm:spPr/>
      <dgm:t>
        <a:bodyPr>
          <a:prstTxWarp prst="textPlain">
            <a:avLst/>
          </a:prstTxWarp>
        </a:bodyPr>
        <a:lstStyle/>
        <a:p>
          <a:r>
            <a:rPr lang="uk-UA" sz="1600" dirty="0" smtClean="0"/>
            <a:t>Турбота про власне здоров'я </a:t>
          </a:r>
          <a:endParaRPr lang="uk-UA" sz="1600" dirty="0"/>
        </a:p>
      </dgm:t>
    </dgm:pt>
    <dgm:pt modelId="{F65EC42C-024A-4C66-91AC-1344F414F7CE}" type="parTrans" cxnId="{649479BD-8E48-438E-A646-05260CB4C9B4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1640FF70-6651-41B2-9E66-EEB805B134D8}" type="sibTrans" cxnId="{649479BD-8E48-438E-A646-05260CB4C9B4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BF4C0E01-F7F1-453F-8264-D3394EE3EDC8}">
      <dgm:prSet phldrT="[Текст]" custT="1"/>
      <dgm:spPr/>
      <dgm:t>
        <a:bodyPr>
          <a:prstTxWarp prst="textPlain">
            <a:avLst/>
          </a:prstTxWarp>
        </a:bodyPr>
        <a:lstStyle/>
        <a:p>
          <a:r>
            <a:rPr lang="uk-UA" sz="1400" dirty="0" smtClean="0"/>
            <a:t>Продуктивна творча діяльність</a:t>
          </a:r>
          <a:endParaRPr lang="uk-UA" sz="1400" dirty="0"/>
        </a:p>
      </dgm:t>
    </dgm:pt>
    <dgm:pt modelId="{83D9FAC3-457D-43CE-B111-AFEE5D92DD7B}" type="parTrans" cxnId="{7B0AF543-644F-4ABB-8994-9342D6D3BA3A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39D7ABA5-12CE-4944-867D-211041828B4E}" type="sibTrans" cxnId="{7B0AF543-644F-4ABB-8994-9342D6D3BA3A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FAD93D51-9D03-4541-AFAD-096DC318D913}">
      <dgm:prSet phldrT="[Текст]" custT="1"/>
      <dgm:spPr/>
      <dgm:t>
        <a:bodyPr>
          <a:prstTxWarp prst="textPlain">
            <a:avLst/>
          </a:prstTxWarp>
        </a:bodyPr>
        <a:lstStyle/>
        <a:p>
          <a:r>
            <a:rPr lang="uk-UA" sz="1600" dirty="0" smtClean="0"/>
            <a:t>Соціальність </a:t>
          </a:r>
          <a:endParaRPr lang="uk-UA" sz="1600" dirty="0"/>
        </a:p>
      </dgm:t>
    </dgm:pt>
    <dgm:pt modelId="{27360500-2DB4-4CD1-910E-5370A9F5131A}" type="parTrans" cxnId="{31BADFF9-5F2D-4789-8CA5-7FD163C6E038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B238F5BA-7C75-4F38-8E2C-99C2ABA2B790}" type="sibTrans" cxnId="{31BADFF9-5F2D-4789-8CA5-7FD163C6E038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4F79AAB6-521E-4AEB-B65F-70F0F3172599}">
      <dgm:prSet phldrT="[Текст]" custT="1"/>
      <dgm:spPr/>
      <dgm:t>
        <a:bodyPr>
          <a:prstTxWarp prst="textPlain">
            <a:avLst/>
          </a:prstTxWarp>
        </a:bodyPr>
        <a:lstStyle/>
        <a:p>
          <a:r>
            <a:rPr lang="uk-UA" sz="1600" dirty="0" smtClean="0"/>
            <a:t>Саморозвиток</a:t>
          </a:r>
        </a:p>
        <a:p>
          <a:r>
            <a:rPr lang="uk-UA" sz="1600" dirty="0" err="1" smtClean="0"/>
            <a:t>Самоос</a:t>
          </a:r>
          <a:endParaRPr lang="uk-UA" sz="1600" dirty="0" smtClean="0"/>
        </a:p>
        <a:p>
          <a:r>
            <a:rPr lang="uk-UA" sz="1600" dirty="0" smtClean="0"/>
            <a:t>віта </a:t>
          </a:r>
          <a:endParaRPr lang="uk-UA" sz="1600" dirty="0"/>
        </a:p>
      </dgm:t>
    </dgm:pt>
    <dgm:pt modelId="{B9D1DF1E-C3F3-4F26-8DC8-BC6A9732C736}" type="parTrans" cxnId="{53066344-4BF2-4965-A82A-EA20313AFA6E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4501A3FA-2097-4A8B-BC80-08FB7455459D}" type="sibTrans" cxnId="{53066344-4BF2-4965-A82A-EA20313AFA6E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62A89B47-696C-4DB7-8B21-0C82C607DEC7}">
      <dgm:prSet custT="1"/>
      <dgm:spPr/>
      <dgm:t>
        <a:bodyPr>
          <a:prstTxWarp prst="textPlain">
            <a:avLst/>
          </a:prstTxWarp>
        </a:bodyPr>
        <a:lstStyle/>
        <a:p>
          <a:r>
            <a:rPr lang="uk-UA" sz="1600" dirty="0" err="1" smtClean="0"/>
            <a:t>Комунікативність</a:t>
          </a:r>
          <a:endParaRPr lang="uk-UA" sz="1600" dirty="0" smtClean="0"/>
        </a:p>
        <a:p>
          <a:r>
            <a:rPr lang="uk-UA" sz="1600" dirty="0" err="1" smtClean="0"/>
            <a:t>Полікультурність</a:t>
          </a:r>
          <a:endParaRPr lang="uk-UA" sz="1600" dirty="0"/>
        </a:p>
      </dgm:t>
    </dgm:pt>
    <dgm:pt modelId="{28E5992A-CF1D-4EF3-8B47-EE99BC79FB67}" type="parTrans" cxnId="{6C5F9896-4319-464E-A0CC-DA8665261507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EEBFA770-9871-4DD0-A286-8CE33A46EF90}" type="sibTrans" cxnId="{6C5F9896-4319-464E-A0CC-DA8665261507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33A7B0C2-C1E9-4E36-BA9C-10ED155027CA}">
      <dgm:prSet custT="1"/>
      <dgm:spPr/>
      <dgm:t>
        <a:bodyPr>
          <a:prstTxWarp prst="textPlain">
            <a:avLst/>
          </a:prstTxWarp>
        </a:bodyPr>
        <a:lstStyle/>
        <a:p>
          <a:r>
            <a:rPr lang="uk-UA" sz="1400" dirty="0" smtClean="0"/>
            <a:t>Володіння </a:t>
          </a:r>
          <a:r>
            <a:rPr lang="uk-UA" sz="1400" dirty="0" err="1" smtClean="0"/>
            <a:t>інформа</a:t>
          </a:r>
          <a:endParaRPr lang="uk-UA" sz="1400" dirty="0" smtClean="0"/>
        </a:p>
        <a:p>
          <a:r>
            <a:rPr lang="uk-UA" sz="1400" dirty="0" err="1" smtClean="0"/>
            <a:t>ційними</a:t>
          </a:r>
          <a:r>
            <a:rPr lang="uk-UA" sz="1400" dirty="0" smtClean="0"/>
            <a:t> технологіями</a:t>
          </a:r>
          <a:endParaRPr lang="uk-UA" sz="1400" dirty="0"/>
        </a:p>
      </dgm:t>
    </dgm:pt>
    <dgm:pt modelId="{01A784F2-59F1-4351-A1B8-EE37CC77B581}" type="parTrans" cxnId="{26932DCC-99D5-47AA-AD01-533B7D126A86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4C2ED612-03C5-434A-972E-23A9E09D4198}" type="sibTrans" cxnId="{26932DCC-99D5-47AA-AD01-533B7D126A86}">
      <dgm:prSet/>
      <dgm:spPr/>
      <dgm:t>
        <a:bodyPr>
          <a:prstTxWarp prst="textPlain">
            <a:avLst/>
          </a:prstTxWarp>
        </a:bodyPr>
        <a:lstStyle/>
        <a:p>
          <a:endParaRPr lang="uk-UA"/>
        </a:p>
      </dgm:t>
    </dgm:pt>
    <dgm:pt modelId="{ED1516FA-BAB3-4064-B8C7-DB76CE078F3C}" type="pres">
      <dgm:prSet presAssocID="{ADB01B34-433D-4C47-8E3D-92B50BA57C97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D3C543-707E-48AF-9E0E-E31D1FE1D9DD}" type="pres">
      <dgm:prSet presAssocID="{D11F79A6-D2F9-4C4D-9475-2A984B41E040}" presName="centerShape" presStyleLbl="node0" presStyleIdx="0" presStyleCnt="1" custScaleX="164304"/>
      <dgm:spPr/>
      <dgm:t>
        <a:bodyPr/>
        <a:lstStyle/>
        <a:p>
          <a:endParaRPr lang="uk-UA"/>
        </a:p>
      </dgm:t>
    </dgm:pt>
    <dgm:pt modelId="{88AE95F1-9B46-4A8A-AC67-34A2D95E123F}" type="pres">
      <dgm:prSet presAssocID="{26F5590A-BF7A-4AB6-ABA4-D8DB46084D7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215524-35E9-420A-8405-2D0DE2459EA7}" type="pres">
      <dgm:prSet presAssocID="{26F5590A-BF7A-4AB6-ABA4-D8DB46084D75}" presName="dummy" presStyleCnt="0"/>
      <dgm:spPr/>
    </dgm:pt>
    <dgm:pt modelId="{E0C75E85-2700-46F9-BC81-2B7EE0B07F72}" type="pres">
      <dgm:prSet presAssocID="{1640FF70-6651-41B2-9E66-EEB805B134D8}" presName="sibTrans" presStyleLbl="sibTrans2D1" presStyleIdx="0" presStyleCnt="6"/>
      <dgm:spPr/>
      <dgm:t>
        <a:bodyPr/>
        <a:lstStyle/>
        <a:p>
          <a:endParaRPr lang="uk-UA"/>
        </a:p>
      </dgm:t>
    </dgm:pt>
    <dgm:pt modelId="{D089F82D-0C5C-4CFF-B729-44AAA66661E3}" type="pres">
      <dgm:prSet presAssocID="{BF4C0E01-F7F1-453F-8264-D3394EE3EDC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7EAA79A-2ADF-489D-B062-356236D82EFF}" type="pres">
      <dgm:prSet presAssocID="{BF4C0E01-F7F1-453F-8264-D3394EE3EDC8}" presName="dummy" presStyleCnt="0"/>
      <dgm:spPr/>
    </dgm:pt>
    <dgm:pt modelId="{1F004497-857C-4A62-9055-E10E92B897B7}" type="pres">
      <dgm:prSet presAssocID="{39D7ABA5-12CE-4944-867D-211041828B4E}" presName="sibTrans" presStyleLbl="sibTrans2D1" presStyleIdx="1" presStyleCnt="6" custLinFactNeighborX="-1218" custLinFactNeighborY="340"/>
      <dgm:spPr/>
      <dgm:t>
        <a:bodyPr/>
        <a:lstStyle/>
        <a:p>
          <a:endParaRPr lang="uk-UA"/>
        </a:p>
      </dgm:t>
    </dgm:pt>
    <dgm:pt modelId="{06FA60D5-7E7B-4111-B95B-716740F89A3A}" type="pres">
      <dgm:prSet presAssocID="{33A7B0C2-C1E9-4E36-BA9C-10ED155027C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B5F7A9-FBBC-4060-BBAB-64DDB95867BD}" type="pres">
      <dgm:prSet presAssocID="{33A7B0C2-C1E9-4E36-BA9C-10ED155027CA}" presName="dummy" presStyleCnt="0"/>
      <dgm:spPr/>
    </dgm:pt>
    <dgm:pt modelId="{80537F2F-18F1-446B-9522-246A10F32B5B}" type="pres">
      <dgm:prSet presAssocID="{4C2ED612-03C5-434A-972E-23A9E09D4198}" presName="sibTrans" presStyleLbl="sibTrans2D1" presStyleIdx="2" presStyleCnt="6"/>
      <dgm:spPr/>
      <dgm:t>
        <a:bodyPr/>
        <a:lstStyle/>
        <a:p>
          <a:endParaRPr lang="uk-UA"/>
        </a:p>
      </dgm:t>
    </dgm:pt>
    <dgm:pt modelId="{84D81A7A-FE01-4BEE-B2E6-544D3D2D44E2}" type="pres">
      <dgm:prSet presAssocID="{FAD93D51-9D03-4541-AFAD-096DC318D913}" presName="node" presStyleLbl="node1" presStyleIdx="3" presStyleCnt="6" custRadScaleRad="100050" custRadScaleInc="5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1AC3ED-2865-4D0E-BA6D-750C99DBEB4B}" type="pres">
      <dgm:prSet presAssocID="{FAD93D51-9D03-4541-AFAD-096DC318D913}" presName="dummy" presStyleCnt="0"/>
      <dgm:spPr/>
    </dgm:pt>
    <dgm:pt modelId="{D34C4B57-B51C-4DA1-A6CA-8F3E41B02FA1}" type="pres">
      <dgm:prSet presAssocID="{B238F5BA-7C75-4F38-8E2C-99C2ABA2B790}" presName="sibTrans" presStyleLbl="sibTrans2D1" presStyleIdx="3" presStyleCnt="6"/>
      <dgm:spPr/>
      <dgm:t>
        <a:bodyPr/>
        <a:lstStyle/>
        <a:p>
          <a:endParaRPr lang="uk-UA"/>
        </a:p>
      </dgm:t>
    </dgm:pt>
    <dgm:pt modelId="{EADE8D24-A4BE-4EF2-BD21-47C997FA07EA}" type="pres">
      <dgm:prSet presAssocID="{4F79AAB6-521E-4AEB-B65F-70F0F317259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EB88B68-BF8D-4C18-8A64-10E10A48E63A}" type="pres">
      <dgm:prSet presAssocID="{4F79AAB6-521E-4AEB-B65F-70F0F3172599}" presName="dummy" presStyleCnt="0"/>
      <dgm:spPr/>
    </dgm:pt>
    <dgm:pt modelId="{796E3241-67B9-4CCD-A33B-C7A29E8C9DDE}" type="pres">
      <dgm:prSet presAssocID="{4501A3FA-2097-4A8B-BC80-08FB7455459D}" presName="sibTrans" presStyleLbl="sibTrans2D1" presStyleIdx="4" presStyleCnt="6"/>
      <dgm:spPr/>
      <dgm:t>
        <a:bodyPr/>
        <a:lstStyle/>
        <a:p>
          <a:endParaRPr lang="uk-UA"/>
        </a:p>
      </dgm:t>
    </dgm:pt>
    <dgm:pt modelId="{64C25FF3-C75B-4BEC-8FC6-396DD3170435}" type="pres">
      <dgm:prSet presAssocID="{62A89B47-696C-4DB7-8B21-0C82C607DEC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393B89-9EA5-4164-AE34-EF0ECB7091D2}" type="pres">
      <dgm:prSet presAssocID="{62A89B47-696C-4DB7-8B21-0C82C607DEC7}" presName="dummy" presStyleCnt="0"/>
      <dgm:spPr/>
    </dgm:pt>
    <dgm:pt modelId="{CC75591A-E628-4CB9-81E0-13C51A14207E}" type="pres">
      <dgm:prSet presAssocID="{EEBFA770-9871-4DD0-A286-8CE33A46EF90}" presName="sibTrans" presStyleLbl="sibTrans2D1" presStyleIdx="5" presStyleCnt="6"/>
      <dgm:spPr/>
      <dgm:t>
        <a:bodyPr/>
        <a:lstStyle/>
        <a:p>
          <a:endParaRPr lang="uk-UA"/>
        </a:p>
      </dgm:t>
    </dgm:pt>
  </dgm:ptLst>
  <dgm:cxnLst>
    <dgm:cxn modelId="{A9038893-A0FD-48F7-A510-F794EE954997}" type="presOf" srcId="{EEBFA770-9871-4DD0-A286-8CE33A46EF90}" destId="{CC75591A-E628-4CB9-81E0-13C51A14207E}" srcOrd="0" destOrd="0" presId="urn:microsoft.com/office/officeart/2005/8/layout/radial6"/>
    <dgm:cxn modelId="{1B203234-F7E3-4CCC-BABD-8327E36CD750}" type="presOf" srcId="{4C2ED612-03C5-434A-972E-23A9E09D4198}" destId="{80537F2F-18F1-446B-9522-246A10F32B5B}" srcOrd="0" destOrd="0" presId="urn:microsoft.com/office/officeart/2005/8/layout/radial6"/>
    <dgm:cxn modelId="{649479BD-8E48-438E-A646-05260CB4C9B4}" srcId="{D11F79A6-D2F9-4C4D-9475-2A984B41E040}" destId="{26F5590A-BF7A-4AB6-ABA4-D8DB46084D75}" srcOrd="0" destOrd="0" parTransId="{F65EC42C-024A-4C66-91AC-1344F414F7CE}" sibTransId="{1640FF70-6651-41B2-9E66-EEB805B134D8}"/>
    <dgm:cxn modelId="{FD34712D-4381-495E-AFC0-297A007272DD}" type="presOf" srcId="{33A7B0C2-C1E9-4E36-BA9C-10ED155027CA}" destId="{06FA60D5-7E7B-4111-B95B-716740F89A3A}" srcOrd="0" destOrd="0" presId="urn:microsoft.com/office/officeart/2005/8/layout/radial6"/>
    <dgm:cxn modelId="{D02FBC92-1CFF-46A3-BCA5-4837759F03E6}" type="presOf" srcId="{FAD93D51-9D03-4541-AFAD-096DC318D913}" destId="{84D81A7A-FE01-4BEE-B2E6-544D3D2D44E2}" srcOrd="0" destOrd="0" presId="urn:microsoft.com/office/officeart/2005/8/layout/radial6"/>
    <dgm:cxn modelId="{31BADFF9-5F2D-4789-8CA5-7FD163C6E038}" srcId="{D11F79A6-D2F9-4C4D-9475-2A984B41E040}" destId="{FAD93D51-9D03-4541-AFAD-096DC318D913}" srcOrd="3" destOrd="0" parTransId="{27360500-2DB4-4CD1-910E-5370A9F5131A}" sibTransId="{B238F5BA-7C75-4F38-8E2C-99C2ABA2B790}"/>
    <dgm:cxn modelId="{6288A88A-E498-4467-A748-C85B321A40DB}" type="presOf" srcId="{1640FF70-6651-41B2-9E66-EEB805B134D8}" destId="{E0C75E85-2700-46F9-BC81-2B7EE0B07F72}" srcOrd="0" destOrd="0" presId="urn:microsoft.com/office/officeart/2005/8/layout/radial6"/>
    <dgm:cxn modelId="{26932DCC-99D5-47AA-AD01-533B7D126A86}" srcId="{D11F79A6-D2F9-4C4D-9475-2A984B41E040}" destId="{33A7B0C2-C1E9-4E36-BA9C-10ED155027CA}" srcOrd="2" destOrd="0" parTransId="{01A784F2-59F1-4351-A1B8-EE37CC77B581}" sibTransId="{4C2ED612-03C5-434A-972E-23A9E09D4198}"/>
    <dgm:cxn modelId="{33A519F3-36A9-46D0-B9E3-3D065F68AFBC}" type="presOf" srcId="{4501A3FA-2097-4A8B-BC80-08FB7455459D}" destId="{796E3241-67B9-4CCD-A33B-C7A29E8C9DDE}" srcOrd="0" destOrd="0" presId="urn:microsoft.com/office/officeart/2005/8/layout/radial6"/>
    <dgm:cxn modelId="{48D17C5E-80A0-4933-8376-57DF06E61778}" type="presOf" srcId="{BF4C0E01-F7F1-453F-8264-D3394EE3EDC8}" destId="{D089F82D-0C5C-4CFF-B729-44AAA66661E3}" srcOrd="0" destOrd="0" presId="urn:microsoft.com/office/officeart/2005/8/layout/radial6"/>
    <dgm:cxn modelId="{D34B5EAC-ACEA-4992-872A-796FA5D74CCC}" type="presOf" srcId="{26F5590A-BF7A-4AB6-ABA4-D8DB46084D75}" destId="{88AE95F1-9B46-4A8A-AC67-34A2D95E123F}" srcOrd="0" destOrd="0" presId="urn:microsoft.com/office/officeart/2005/8/layout/radial6"/>
    <dgm:cxn modelId="{4D9D8F91-E3EB-48F4-A296-68B3DCBF6730}" type="presOf" srcId="{D11F79A6-D2F9-4C4D-9475-2A984B41E040}" destId="{2CD3C543-707E-48AF-9E0E-E31D1FE1D9DD}" srcOrd="0" destOrd="0" presId="urn:microsoft.com/office/officeart/2005/8/layout/radial6"/>
    <dgm:cxn modelId="{79DA766F-5414-47EB-9394-2C13BE3C51EE}" type="presOf" srcId="{B238F5BA-7C75-4F38-8E2C-99C2ABA2B790}" destId="{D34C4B57-B51C-4DA1-A6CA-8F3E41B02FA1}" srcOrd="0" destOrd="0" presId="urn:microsoft.com/office/officeart/2005/8/layout/radial6"/>
    <dgm:cxn modelId="{8FA81856-DC3B-4382-A2AB-397E44289FF2}" type="presOf" srcId="{4F79AAB6-521E-4AEB-B65F-70F0F3172599}" destId="{EADE8D24-A4BE-4EF2-BD21-47C997FA07EA}" srcOrd="0" destOrd="0" presId="urn:microsoft.com/office/officeart/2005/8/layout/radial6"/>
    <dgm:cxn modelId="{76BC107E-389A-445F-ABDE-CEA2099DE6CE}" srcId="{ADB01B34-433D-4C47-8E3D-92B50BA57C97}" destId="{D11F79A6-D2F9-4C4D-9475-2A984B41E040}" srcOrd="0" destOrd="0" parTransId="{7B77DA0C-3D95-4846-836D-3C84D56F5E22}" sibTransId="{D4C93A12-52E3-4DC0-B139-C0CCEAA43EDE}"/>
    <dgm:cxn modelId="{6C5F9896-4319-464E-A0CC-DA8665261507}" srcId="{D11F79A6-D2F9-4C4D-9475-2A984B41E040}" destId="{62A89B47-696C-4DB7-8B21-0C82C607DEC7}" srcOrd="5" destOrd="0" parTransId="{28E5992A-CF1D-4EF3-8B47-EE99BC79FB67}" sibTransId="{EEBFA770-9871-4DD0-A286-8CE33A46EF90}"/>
    <dgm:cxn modelId="{0C27B261-DDEF-48B3-9175-ED1AC70271D9}" type="presOf" srcId="{ADB01B34-433D-4C47-8E3D-92B50BA57C97}" destId="{ED1516FA-BAB3-4064-B8C7-DB76CE078F3C}" srcOrd="0" destOrd="0" presId="urn:microsoft.com/office/officeart/2005/8/layout/radial6"/>
    <dgm:cxn modelId="{7B165536-BC95-4C80-8391-71D5D8B5E7AC}" type="presOf" srcId="{39D7ABA5-12CE-4944-867D-211041828B4E}" destId="{1F004497-857C-4A62-9055-E10E92B897B7}" srcOrd="0" destOrd="0" presId="urn:microsoft.com/office/officeart/2005/8/layout/radial6"/>
    <dgm:cxn modelId="{7B0AF543-644F-4ABB-8994-9342D6D3BA3A}" srcId="{D11F79A6-D2F9-4C4D-9475-2A984B41E040}" destId="{BF4C0E01-F7F1-453F-8264-D3394EE3EDC8}" srcOrd="1" destOrd="0" parTransId="{83D9FAC3-457D-43CE-B111-AFEE5D92DD7B}" sibTransId="{39D7ABA5-12CE-4944-867D-211041828B4E}"/>
    <dgm:cxn modelId="{53066344-4BF2-4965-A82A-EA20313AFA6E}" srcId="{D11F79A6-D2F9-4C4D-9475-2A984B41E040}" destId="{4F79AAB6-521E-4AEB-B65F-70F0F3172599}" srcOrd="4" destOrd="0" parTransId="{B9D1DF1E-C3F3-4F26-8DC8-BC6A9732C736}" sibTransId="{4501A3FA-2097-4A8B-BC80-08FB7455459D}"/>
    <dgm:cxn modelId="{4740966A-AF84-47F2-B4A0-F4717D8714B0}" type="presOf" srcId="{62A89B47-696C-4DB7-8B21-0C82C607DEC7}" destId="{64C25FF3-C75B-4BEC-8FC6-396DD3170435}" srcOrd="0" destOrd="0" presId="urn:microsoft.com/office/officeart/2005/8/layout/radial6"/>
    <dgm:cxn modelId="{2B434AFD-0556-434B-9675-0AB5C0CB7ECE}" type="presParOf" srcId="{ED1516FA-BAB3-4064-B8C7-DB76CE078F3C}" destId="{2CD3C543-707E-48AF-9E0E-E31D1FE1D9DD}" srcOrd="0" destOrd="0" presId="urn:microsoft.com/office/officeart/2005/8/layout/radial6"/>
    <dgm:cxn modelId="{4D37E45C-2F37-4A0D-922F-455D19736D25}" type="presParOf" srcId="{ED1516FA-BAB3-4064-B8C7-DB76CE078F3C}" destId="{88AE95F1-9B46-4A8A-AC67-34A2D95E123F}" srcOrd="1" destOrd="0" presId="urn:microsoft.com/office/officeart/2005/8/layout/radial6"/>
    <dgm:cxn modelId="{EC619A44-38BE-486D-9C6A-1C4F1E721CFB}" type="presParOf" srcId="{ED1516FA-BAB3-4064-B8C7-DB76CE078F3C}" destId="{A1215524-35E9-420A-8405-2D0DE2459EA7}" srcOrd="2" destOrd="0" presId="urn:microsoft.com/office/officeart/2005/8/layout/radial6"/>
    <dgm:cxn modelId="{A897C9CF-1284-4FDD-8D87-3C72E783534B}" type="presParOf" srcId="{ED1516FA-BAB3-4064-B8C7-DB76CE078F3C}" destId="{E0C75E85-2700-46F9-BC81-2B7EE0B07F72}" srcOrd="3" destOrd="0" presId="urn:microsoft.com/office/officeart/2005/8/layout/radial6"/>
    <dgm:cxn modelId="{B36CEC86-8379-4110-B2C1-9FEC02D30CF6}" type="presParOf" srcId="{ED1516FA-BAB3-4064-B8C7-DB76CE078F3C}" destId="{D089F82D-0C5C-4CFF-B729-44AAA66661E3}" srcOrd="4" destOrd="0" presId="urn:microsoft.com/office/officeart/2005/8/layout/radial6"/>
    <dgm:cxn modelId="{B6CF55A2-9925-4100-8603-67291DEA7F4A}" type="presParOf" srcId="{ED1516FA-BAB3-4064-B8C7-DB76CE078F3C}" destId="{B7EAA79A-2ADF-489D-B062-356236D82EFF}" srcOrd="5" destOrd="0" presId="urn:microsoft.com/office/officeart/2005/8/layout/radial6"/>
    <dgm:cxn modelId="{97DEE2FC-9F3C-4D69-B6EB-B9E72F81AD1D}" type="presParOf" srcId="{ED1516FA-BAB3-4064-B8C7-DB76CE078F3C}" destId="{1F004497-857C-4A62-9055-E10E92B897B7}" srcOrd="6" destOrd="0" presId="urn:microsoft.com/office/officeart/2005/8/layout/radial6"/>
    <dgm:cxn modelId="{174E4759-36BF-4AF8-B4A1-1C436D7B231C}" type="presParOf" srcId="{ED1516FA-BAB3-4064-B8C7-DB76CE078F3C}" destId="{06FA60D5-7E7B-4111-B95B-716740F89A3A}" srcOrd="7" destOrd="0" presId="urn:microsoft.com/office/officeart/2005/8/layout/radial6"/>
    <dgm:cxn modelId="{4E204AF1-DE1E-44F6-A697-C1B2082BA9E8}" type="presParOf" srcId="{ED1516FA-BAB3-4064-B8C7-DB76CE078F3C}" destId="{1BB5F7A9-FBBC-4060-BBAB-64DDB95867BD}" srcOrd="8" destOrd="0" presId="urn:microsoft.com/office/officeart/2005/8/layout/radial6"/>
    <dgm:cxn modelId="{B7F42DC2-C4F2-4215-B428-3F9E92536A4A}" type="presParOf" srcId="{ED1516FA-BAB3-4064-B8C7-DB76CE078F3C}" destId="{80537F2F-18F1-446B-9522-246A10F32B5B}" srcOrd="9" destOrd="0" presId="urn:microsoft.com/office/officeart/2005/8/layout/radial6"/>
    <dgm:cxn modelId="{39EB1C42-E9B1-4F55-864F-7E7F99EC834A}" type="presParOf" srcId="{ED1516FA-BAB3-4064-B8C7-DB76CE078F3C}" destId="{84D81A7A-FE01-4BEE-B2E6-544D3D2D44E2}" srcOrd="10" destOrd="0" presId="urn:microsoft.com/office/officeart/2005/8/layout/radial6"/>
    <dgm:cxn modelId="{817C4384-E6C5-467D-8880-1CE842CF8679}" type="presParOf" srcId="{ED1516FA-BAB3-4064-B8C7-DB76CE078F3C}" destId="{8D1AC3ED-2865-4D0E-BA6D-750C99DBEB4B}" srcOrd="11" destOrd="0" presId="urn:microsoft.com/office/officeart/2005/8/layout/radial6"/>
    <dgm:cxn modelId="{3A3D75CC-4911-428C-9A75-677064FAB095}" type="presParOf" srcId="{ED1516FA-BAB3-4064-B8C7-DB76CE078F3C}" destId="{D34C4B57-B51C-4DA1-A6CA-8F3E41B02FA1}" srcOrd="12" destOrd="0" presId="urn:microsoft.com/office/officeart/2005/8/layout/radial6"/>
    <dgm:cxn modelId="{DA959B7E-6CB9-4744-8F06-A5391965BF48}" type="presParOf" srcId="{ED1516FA-BAB3-4064-B8C7-DB76CE078F3C}" destId="{EADE8D24-A4BE-4EF2-BD21-47C997FA07EA}" srcOrd="13" destOrd="0" presId="urn:microsoft.com/office/officeart/2005/8/layout/radial6"/>
    <dgm:cxn modelId="{08693450-6B69-4EE5-B0F4-96E0EE9E5ADD}" type="presParOf" srcId="{ED1516FA-BAB3-4064-B8C7-DB76CE078F3C}" destId="{EEB88B68-BF8D-4C18-8A64-10E10A48E63A}" srcOrd="14" destOrd="0" presId="urn:microsoft.com/office/officeart/2005/8/layout/radial6"/>
    <dgm:cxn modelId="{2B23A0BD-38C7-47C6-A001-ADA6BB3EBC8E}" type="presParOf" srcId="{ED1516FA-BAB3-4064-B8C7-DB76CE078F3C}" destId="{796E3241-67B9-4CCD-A33B-C7A29E8C9DDE}" srcOrd="15" destOrd="0" presId="urn:microsoft.com/office/officeart/2005/8/layout/radial6"/>
    <dgm:cxn modelId="{A609030C-38A1-496A-9D76-297F390F3271}" type="presParOf" srcId="{ED1516FA-BAB3-4064-B8C7-DB76CE078F3C}" destId="{64C25FF3-C75B-4BEC-8FC6-396DD3170435}" srcOrd="16" destOrd="0" presId="urn:microsoft.com/office/officeart/2005/8/layout/radial6"/>
    <dgm:cxn modelId="{F98F5CBE-591B-4F98-8D0B-2DA5D8DCC6CE}" type="presParOf" srcId="{ED1516FA-BAB3-4064-B8C7-DB76CE078F3C}" destId="{CE393B89-9EA5-4164-AE34-EF0ECB7091D2}" srcOrd="17" destOrd="0" presId="urn:microsoft.com/office/officeart/2005/8/layout/radial6"/>
    <dgm:cxn modelId="{FC6026BB-5568-49AA-8C9D-767FF3156542}" type="presParOf" srcId="{ED1516FA-BAB3-4064-B8C7-DB76CE078F3C}" destId="{CC75591A-E628-4CB9-81E0-13C51A14207E}" srcOrd="18" destOrd="0" presId="urn:microsoft.com/office/officeart/2005/8/layout/radial6"/>
  </dgm:cxnLst>
  <dgm:bg/>
  <dgm:whole>
    <a:ln>
      <a:noFill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B1B19B-A793-4DF7-AF12-365112E895BE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B4DD741-8433-48A0-8D89-AF1CBF02FC52}">
      <dgm:prSet phldrT="[Текст]"/>
      <dgm:spPr/>
      <dgm:t>
        <a:bodyPr/>
        <a:lstStyle/>
        <a:p>
          <a:r>
            <a:rPr lang="uk-UA" dirty="0" smtClean="0"/>
            <a:t>Технології формування творчої особистості</a:t>
          </a:r>
          <a:endParaRPr lang="ru-RU" dirty="0"/>
        </a:p>
      </dgm:t>
    </dgm:pt>
    <dgm:pt modelId="{BA5ED595-0D0D-4745-94F5-241AE826FFE0}" type="parTrans" cxnId="{767A0C4C-71F6-4B39-B733-365B9CF050B8}">
      <dgm:prSet/>
      <dgm:spPr/>
      <dgm:t>
        <a:bodyPr/>
        <a:lstStyle/>
        <a:p>
          <a:endParaRPr lang="ru-RU"/>
        </a:p>
      </dgm:t>
    </dgm:pt>
    <dgm:pt modelId="{A607DC40-5E93-4DEE-8320-2EA21E470A18}" type="sibTrans" cxnId="{767A0C4C-71F6-4B39-B733-365B9CF050B8}">
      <dgm:prSet/>
      <dgm:spPr/>
      <dgm:t>
        <a:bodyPr/>
        <a:lstStyle/>
        <a:p>
          <a:endParaRPr lang="ru-RU"/>
        </a:p>
      </dgm:t>
    </dgm:pt>
    <dgm:pt modelId="{3251FB7C-CC26-4378-B835-43486B801DB4}">
      <dgm:prSet phldrT="[Текст]" custT="1"/>
      <dgm:spPr/>
      <dgm:t>
        <a:bodyPr/>
        <a:lstStyle/>
        <a:p>
          <a:r>
            <a:rPr lang="uk-UA" sz="1600" dirty="0" smtClean="0"/>
            <a:t>Модульно-розвиваюче навчання</a:t>
          </a:r>
          <a:endParaRPr lang="ru-RU" sz="1600" dirty="0"/>
        </a:p>
      </dgm:t>
    </dgm:pt>
    <dgm:pt modelId="{4D02FBB1-CEDE-49AB-AC7F-96DB9DC7EEC1}" type="parTrans" cxnId="{0736DD5B-BCED-4369-8E45-706E463BAEFF}">
      <dgm:prSet/>
      <dgm:spPr/>
      <dgm:t>
        <a:bodyPr/>
        <a:lstStyle/>
        <a:p>
          <a:endParaRPr lang="ru-RU"/>
        </a:p>
      </dgm:t>
    </dgm:pt>
    <dgm:pt modelId="{8544F7F0-93E9-4B89-B2C8-A152CA02E9FE}" type="sibTrans" cxnId="{0736DD5B-BCED-4369-8E45-706E463BAEFF}">
      <dgm:prSet/>
      <dgm:spPr/>
      <dgm:t>
        <a:bodyPr/>
        <a:lstStyle/>
        <a:p>
          <a:endParaRPr lang="ru-RU"/>
        </a:p>
      </dgm:t>
    </dgm:pt>
    <dgm:pt modelId="{2BDE47BE-AA67-4EDA-915F-B12806341617}">
      <dgm:prSet phldrT="[Текст]" custT="1"/>
      <dgm:spPr/>
      <dgm:t>
        <a:bodyPr/>
        <a:lstStyle/>
        <a:p>
          <a:r>
            <a:rPr lang="uk-UA" sz="1400" dirty="0" smtClean="0"/>
            <a:t>Інформаційно-комунікативні методи</a:t>
          </a:r>
          <a:endParaRPr lang="ru-RU" sz="1400" dirty="0"/>
        </a:p>
      </dgm:t>
    </dgm:pt>
    <dgm:pt modelId="{25FC2936-90F3-46F8-9B0A-11BAAA115179}" type="parTrans" cxnId="{35684902-7C86-433C-9B88-FDBBABFDAD01}">
      <dgm:prSet/>
      <dgm:spPr/>
      <dgm:t>
        <a:bodyPr/>
        <a:lstStyle/>
        <a:p>
          <a:endParaRPr lang="ru-RU"/>
        </a:p>
      </dgm:t>
    </dgm:pt>
    <dgm:pt modelId="{4F6740DB-997E-49CA-9B1C-4ECA5B6849F3}" type="sibTrans" cxnId="{35684902-7C86-433C-9B88-FDBBABFDAD01}">
      <dgm:prSet/>
      <dgm:spPr/>
      <dgm:t>
        <a:bodyPr/>
        <a:lstStyle/>
        <a:p>
          <a:endParaRPr lang="ru-RU"/>
        </a:p>
      </dgm:t>
    </dgm:pt>
    <dgm:pt modelId="{5C2A931F-6355-4F3F-8413-09969E7A6912}">
      <dgm:prSet phldrT="[Текст]" custT="1"/>
      <dgm:spPr/>
      <dgm:t>
        <a:bodyPr/>
        <a:lstStyle/>
        <a:p>
          <a:r>
            <a:rPr lang="uk-UA" sz="1600" dirty="0" smtClean="0"/>
            <a:t>Метод проектів</a:t>
          </a:r>
          <a:endParaRPr lang="ru-RU" sz="1600" dirty="0"/>
        </a:p>
      </dgm:t>
    </dgm:pt>
    <dgm:pt modelId="{667F9D00-71C9-4DC8-B4A2-50F2DDD29CE3}" type="parTrans" cxnId="{C5EE389C-AACA-4FF3-969B-EEEBAC443742}">
      <dgm:prSet/>
      <dgm:spPr/>
      <dgm:t>
        <a:bodyPr/>
        <a:lstStyle/>
        <a:p>
          <a:endParaRPr lang="ru-RU"/>
        </a:p>
      </dgm:t>
    </dgm:pt>
    <dgm:pt modelId="{D48FFB93-A535-47AA-A32D-CAC0EE4139BB}" type="sibTrans" cxnId="{C5EE389C-AACA-4FF3-969B-EEEBAC443742}">
      <dgm:prSet/>
      <dgm:spPr/>
      <dgm:t>
        <a:bodyPr/>
        <a:lstStyle/>
        <a:p>
          <a:endParaRPr lang="ru-RU"/>
        </a:p>
      </dgm:t>
    </dgm:pt>
    <dgm:pt modelId="{EF2C51EF-DB4B-4805-BE15-DAAB19B95B72}">
      <dgm:prSet phldrT="[Текст]" custT="1"/>
      <dgm:spPr/>
      <dgm:t>
        <a:bodyPr/>
        <a:lstStyle/>
        <a:p>
          <a:r>
            <a:rPr lang="uk-UA" sz="1600" dirty="0" smtClean="0"/>
            <a:t>Проблемне навчання</a:t>
          </a:r>
          <a:endParaRPr lang="ru-RU" sz="1600" dirty="0"/>
        </a:p>
      </dgm:t>
    </dgm:pt>
    <dgm:pt modelId="{E7F1AA07-2683-4FF3-9D53-F474C5B36B64}" type="parTrans" cxnId="{3AD3DD55-C140-4D3E-800B-B721F65F6836}">
      <dgm:prSet/>
      <dgm:spPr/>
      <dgm:t>
        <a:bodyPr/>
        <a:lstStyle/>
        <a:p>
          <a:endParaRPr lang="ru-RU"/>
        </a:p>
      </dgm:t>
    </dgm:pt>
    <dgm:pt modelId="{13CD0C15-400D-45B0-A63B-CFF27B370B41}" type="sibTrans" cxnId="{3AD3DD55-C140-4D3E-800B-B721F65F6836}">
      <dgm:prSet/>
      <dgm:spPr/>
      <dgm:t>
        <a:bodyPr/>
        <a:lstStyle/>
        <a:p>
          <a:endParaRPr lang="ru-RU"/>
        </a:p>
      </dgm:t>
    </dgm:pt>
    <dgm:pt modelId="{9140793A-7856-41BB-B998-201F2A0A4ACE}">
      <dgm:prSet custT="1"/>
      <dgm:spPr/>
      <dgm:t>
        <a:bodyPr/>
        <a:lstStyle/>
        <a:p>
          <a:r>
            <a:rPr lang="uk-UA" sz="1600" dirty="0" smtClean="0"/>
            <a:t>Інтерактивні технології </a:t>
          </a:r>
          <a:endParaRPr lang="ru-RU" sz="1600" dirty="0"/>
        </a:p>
      </dgm:t>
    </dgm:pt>
    <dgm:pt modelId="{7D27A398-F52F-4774-8DAF-294364CA461E}" type="parTrans" cxnId="{D9CA1847-2AFB-48C6-A3E9-585C54FF580D}">
      <dgm:prSet/>
      <dgm:spPr/>
      <dgm:t>
        <a:bodyPr/>
        <a:lstStyle/>
        <a:p>
          <a:endParaRPr lang="ru-RU"/>
        </a:p>
      </dgm:t>
    </dgm:pt>
    <dgm:pt modelId="{22DC9198-062A-41EC-91E8-3DB4DC71A024}" type="sibTrans" cxnId="{D9CA1847-2AFB-48C6-A3E9-585C54FF580D}">
      <dgm:prSet/>
      <dgm:spPr/>
      <dgm:t>
        <a:bodyPr/>
        <a:lstStyle/>
        <a:p>
          <a:endParaRPr lang="ru-RU"/>
        </a:p>
      </dgm:t>
    </dgm:pt>
    <dgm:pt modelId="{22B37111-034B-431A-A9CC-D137536DBC8D}" type="pres">
      <dgm:prSet presAssocID="{41B1B19B-A793-4DF7-AF12-365112E895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EF224B-8DD9-458E-946A-242F202908EC}" type="pres">
      <dgm:prSet presAssocID="{1B4DD741-8433-48A0-8D89-AF1CBF02FC52}" presName="centerShape" presStyleLbl="node0" presStyleIdx="0" presStyleCnt="1" custLinFactNeighborX="559" custLinFactNeighborY="-228"/>
      <dgm:spPr/>
      <dgm:t>
        <a:bodyPr/>
        <a:lstStyle/>
        <a:p>
          <a:endParaRPr lang="ru-RU"/>
        </a:p>
      </dgm:t>
    </dgm:pt>
    <dgm:pt modelId="{76CF049F-2676-4A26-AD0C-743EBD820683}" type="pres">
      <dgm:prSet presAssocID="{4D02FBB1-CEDE-49AB-AC7F-96DB9DC7EEC1}" presName="parTrans" presStyleLbl="sibTrans2D1" presStyleIdx="0" presStyleCnt="5"/>
      <dgm:spPr/>
      <dgm:t>
        <a:bodyPr/>
        <a:lstStyle/>
        <a:p>
          <a:endParaRPr lang="ru-RU"/>
        </a:p>
      </dgm:t>
    </dgm:pt>
    <dgm:pt modelId="{5D96BFD3-D8C7-4017-BE19-5F27FFDC88A1}" type="pres">
      <dgm:prSet presAssocID="{4D02FBB1-CEDE-49AB-AC7F-96DB9DC7EEC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50323A2D-D81A-4692-8B16-2C81D482791B}" type="pres">
      <dgm:prSet presAssocID="{3251FB7C-CC26-4378-B835-43486B801DB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53C09-E233-41E6-9CC1-20BA3511F5F4}" type="pres">
      <dgm:prSet presAssocID="{25FC2936-90F3-46F8-9B0A-11BAAA115179}" presName="parTrans" presStyleLbl="sibTrans2D1" presStyleIdx="1" presStyleCnt="5"/>
      <dgm:spPr/>
      <dgm:t>
        <a:bodyPr/>
        <a:lstStyle/>
        <a:p>
          <a:endParaRPr lang="ru-RU"/>
        </a:p>
      </dgm:t>
    </dgm:pt>
    <dgm:pt modelId="{4DE380AE-C403-437A-A374-4F4D191B66A0}" type="pres">
      <dgm:prSet presAssocID="{25FC2936-90F3-46F8-9B0A-11BAAA11517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74B90FD7-14B4-4E6C-81F1-EE999DC91909}" type="pres">
      <dgm:prSet presAssocID="{2BDE47BE-AA67-4EDA-915F-B1280634161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4BB67-6DD0-41A5-96A3-91E71D81E928}" type="pres">
      <dgm:prSet presAssocID="{667F9D00-71C9-4DC8-B4A2-50F2DDD29CE3}" presName="parTrans" presStyleLbl="sibTrans2D1" presStyleIdx="2" presStyleCnt="5"/>
      <dgm:spPr/>
      <dgm:t>
        <a:bodyPr/>
        <a:lstStyle/>
        <a:p>
          <a:endParaRPr lang="ru-RU"/>
        </a:p>
      </dgm:t>
    </dgm:pt>
    <dgm:pt modelId="{9EA481E2-5914-4B0F-B14F-D167A2F401CC}" type="pres">
      <dgm:prSet presAssocID="{667F9D00-71C9-4DC8-B4A2-50F2DDD29CE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2AFEE81E-FCAC-4E62-85E2-7FF9D69AD106}" type="pres">
      <dgm:prSet presAssocID="{5C2A931F-6355-4F3F-8413-09969E7A691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F6F86-6664-46FF-9D1B-C850D00A15CC}" type="pres">
      <dgm:prSet presAssocID="{E7F1AA07-2683-4FF3-9D53-F474C5B36B64}" presName="parTrans" presStyleLbl="sibTrans2D1" presStyleIdx="3" presStyleCnt="5"/>
      <dgm:spPr/>
      <dgm:t>
        <a:bodyPr/>
        <a:lstStyle/>
        <a:p>
          <a:endParaRPr lang="ru-RU"/>
        </a:p>
      </dgm:t>
    </dgm:pt>
    <dgm:pt modelId="{1BCA5053-2C6A-4F52-81F5-1413EE1F9B35}" type="pres">
      <dgm:prSet presAssocID="{E7F1AA07-2683-4FF3-9D53-F474C5B36B6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2039424-C2DA-42D5-B95E-8E97D266D286}" type="pres">
      <dgm:prSet presAssocID="{EF2C51EF-DB4B-4805-BE15-DAAB19B95B7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308F3B-9272-4234-A523-51E1039AE568}" type="pres">
      <dgm:prSet presAssocID="{7D27A398-F52F-4774-8DAF-294364CA461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9864A4A1-D103-4A48-81F2-2358C49A9C07}" type="pres">
      <dgm:prSet presAssocID="{7D27A398-F52F-4774-8DAF-294364CA461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6D3653D6-7AF2-45C2-904D-F40D2EDB2DA2}" type="pres">
      <dgm:prSet presAssocID="{9140793A-7856-41BB-B998-201F2A0A4AC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A27300-234F-40FA-A3E0-1FDCE7761151}" type="presOf" srcId="{667F9D00-71C9-4DC8-B4A2-50F2DDD29CE3}" destId="{E954BB67-6DD0-41A5-96A3-91E71D81E928}" srcOrd="0" destOrd="0" presId="urn:microsoft.com/office/officeart/2005/8/layout/radial5"/>
    <dgm:cxn modelId="{FB28F057-295A-420E-9EDA-783796336485}" type="presOf" srcId="{E7F1AA07-2683-4FF3-9D53-F474C5B36B64}" destId="{1BCA5053-2C6A-4F52-81F5-1413EE1F9B35}" srcOrd="1" destOrd="0" presId="urn:microsoft.com/office/officeart/2005/8/layout/radial5"/>
    <dgm:cxn modelId="{35684902-7C86-433C-9B88-FDBBABFDAD01}" srcId="{1B4DD741-8433-48A0-8D89-AF1CBF02FC52}" destId="{2BDE47BE-AA67-4EDA-915F-B12806341617}" srcOrd="1" destOrd="0" parTransId="{25FC2936-90F3-46F8-9B0A-11BAAA115179}" sibTransId="{4F6740DB-997E-49CA-9B1C-4ECA5B6849F3}"/>
    <dgm:cxn modelId="{3AD3DD55-C140-4D3E-800B-B721F65F6836}" srcId="{1B4DD741-8433-48A0-8D89-AF1CBF02FC52}" destId="{EF2C51EF-DB4B-4805-BE15-DAAB19B95B72}" srcOrd="3" destOrd="0" parTransId="{E7F1AA07-2683-4FF3-9D53-F474C5B36B64}" sibTransId="{13CD0C15-400D-45B0-A63B-CFF27B370B41}"/>
    <dgm:cxn modelId="{48E8AE78-0741-4251-988E-552EA13C0C6D}" type="presOf" srcId="{41B1B19B-A793-4DF7-AF12-365112E895BE}" destId="{22B37111-034B-431A-A9CC-D137536DBC8D}" srcOrd="0" destOrd="0" presId="urn:microsoft.com/office/officeart/2005/8/layout/radial5"/>
    <dgm:cxn modelId="{B2E24402-E974-4F9C-B936-1BE6255F64E3}" type="presOf" srcId="{7D27A398-F52F-4774-8DAF-294364CA461E}" destId="{85308F3B-9272-4234-A523-51E1039AE568}" srcOrd="0" destOrd="0" presId="urn:microsoft.com/office/officeart/2005/8/layout/radial5"/>
    <dgm:cxn modelId="{B5CD40D1-540C-4BEF-8DF9-5899126A9BEF}" type="presOf" srcId="{4D02FBB1-CEDE-49AB-AC7F-96DB9DC7EEC1}" destId="{76CF049F-2676-4A26-AD0C-743EBD820683}" srcOrd="0" destOrd="0" presId="urn:microsoft.com/office/officeart/2005/8/layout/radial5"/>
    <dgm:cxn modelId="{767A0C4C-71F6-4B39-B733-365B9CF050B8}" srcId="{41B1B19B-A793-4DF7-AF12-365112E895BE}" destId="{1B4DD741-8433-48A0-8D89-AF1CBF02FC52}" srcOrd="0" destOrd="0" parTransId="{BA5ED595-0D0D-4745-94F5-241AE826FFE0}" sibTransId="{A607DC40-5E93-4DEE-8320-2EA21E470A18}"/>
    <dgm:cxn modelId="{5DA7DABD-3E24-4643-B960-FF2F14DB0DD8}" type="presOf" srcId="{667F9D00-71C9-4DC8-B4A2-50F2DDD29CE3}" destId="{9EA481E2-5914-4B0F-B14F-D167A2F401CC}" srcOrd="1" destOrd="0" presId="urn:microsoft.com/office/officeart/2005/8/layout/radial5"/>
    <dgm:cxn modelId="{32A1F53F-E1A9-45C1-8347-854C94ED0B20}" type="presOf" srcId="{25FC2936-90F3-46F8-9B0A-11BAAA115179}" destId="{4DE380AE-C403-437A-A374-4F4D191B66A0}" srcOrd="1" destOrd="0" presId="urn:microsoft.com/office/officeart/2005/8/layout/radial5"/>
    <dgm:cxn modelId="{32ED72FC-9701-4CAF-8B53-C70A39ADFD63}" type="presOf" srcId="{4D02FBB1-CEDE-49AB-AC7F-96DB9DC7EEC1}" destId="{5D96BFD3-D8C7-4017-BE19-5F27FFDC88A1}" srcOrd="1" destOrd="0" presId="urn:microsoft.com/office/officeart/2005/8/layout/radial5"/>
    <dgm:cxn modelId="{0736DD5B-BCED-4369-8E45-706E463BAEFF}" srcId="{1B4DD741-8433-48A0-8D89-AF1CBF02FC52}" destId="{3251FB7C-CC26-4378-B835-43486B801DB4}" srcOrd="0" destOrd="0" parTransId="{4D02FBB1-CEDE-49AB-AC7F-96DB9DC7EEC1}" sibTransId="{8544F7F0-93E9-4B89-B2C8-A152CA02E9FE}"/>
    <dgm:cxn modelId="{15C72C0D-815D-4518-9354-350300102364}" type="presOf" srcId="{2BDE47BE-AA67-4EDA-915F-B12806341617}" destId="{74B90FD7-14B4-4E6C-81F1-EE999DC91909}" srcOrd="0" destOrd="0" presId="urn:microsoft.com/office/officeart/2005/8/layout/radial5"/>
    <dgm:cxn modelId="{2B2CCE89-025F-468A-A405-7F61F9F102B6}" type="presOf" srcId="{E7F1AA07-2683-4FF3-9D53-F474C5B36B64}" destId="{58EF6F86-6664-46FF-9D1B-C850D00A15CC}" srcOrd="0" destOrd="0" presId="urn:microsoft.com/office/officeart/2005/8/layout/radial5"/>
    <dgm:cxn modelId="{0950E1D5-90F7-4B59-BACF-147185EA4FBB}" type="presOf" srcId="{5C2A931F-6355-4F3F-8413-09969E7A6912}" destId="{2AFEE81E-FCAC-4E62-85E2-7FF9D69AD106}" srcOrd="0" destOrd="0" presId="urn:microsoft.com/office/officeart/2005/8/layout/radial5"/>
    <dgm:cxn modelId="{A24C76DB-5557-4CF5-BD53-639BF101FD32}" type="presOf" srcId="{9140793A-7856-41BB-B998-201F2A0A4ACE}" destId="{6D3653D6-7AF2-45C2-904D-F40D2EDB2DA2}" srcOrd="0" destOrd="0" presId="urn:microsoft.com/office/officeart/2005/8/layout/radial5"/>
    <dgm:cxn modelId="{9542FFDD-45FB-4842-9C03-3B5638443DC6}" type="presOf" srcId="{EF2C51EF-DB4B-4805-BE15-DAAB19B95B72}" destId="{D2039424-C2DA-42D5-B95E-8E97D266D286}" srcOrd="0" destOrd="0" presId="urn:microsoft.com/office/officeart/2005/8/layout/radial5"/>
    <dgm:cxn modelId="{CE0B3D94-5C74-4B13-A5CA-00F7137668EF}" type="presOf" srcId="{3251FB7C-CC26-4378-B835-43486B801DB4}" destId="{50323A2D-D81A-4692-8B16-2C81D482791B}" srcOrd="0" destOrd="0" presId="urn:microsoft.com/office/officeart/2005/8/layout/radial5"/>
    <dgm:cxn modelId="{6FCD81F6-4167-4D80-9525-54F799CA42C4}" type="presOf" srcId="{7D27A398-F52F-4774-8DAF-294364CA461E}" destId="{9864A4A1-D103-4A48-81F2-2358C49A9C07}" srcOrd="1" destOrd="0" presId="urn:microsoft.com/office/officeart/2005/8/layout/radial5"/>
    <dgm:cxn modelId="{C5EE389C-AACA-4FF3-969B-EEEBAC443742}" srcId="{1B4DD741-8433-48A0-8D89-AF1CBF02FC52}" destId="{5C2A931F-6355-4F3F-8413-09969E7A6912}" srcOrd="2" destOrd="0" parTransId="{667F9D00-71C9-4DC8-B4A2-50F2DDD29CE3}" sibTransId="{D48FFB93-A535-47AA-A32D-CAC0EE4139BB}"/>
    <dgm:cxn modelId="{E82A7776-0ADB-4899-A1F0-42CF67BA82CD}" type="presOf" srcId="{1B4DD741-8433-48A0-8D89-AF1CBF02FC52}" destId="{86EF224B-8DD9-458E-946A-242F202908EC}" srcOrd="0" destOrd="0" presId="urn:microsoft.com/office/officeart/2005/8/layout/radial5"/>
    <dgm:cxn modelId="{D9CA1847-2AFB-48C6-A3E9-585C54FF580D}" srcId="{1B4DD741-8433-48A0-8D89-AF1CBF02FC52}" destId="{9140793A-7856-41BB-B998-201F2A0A4ACE}" srcOrd="4" destOrd="0" parTransId="{7D27A398-F52F-4774-8DAF-294364CA461E}" sibTransId="{22DC9198-062A-41EC-91E8-3DB4DC71A024}"/>
    <dgm:cxn modelId="{4B68C05B-8710-45EC-896D-701C7F55796A}" type="presOf" srcId="{25FC2936-90F3-46F8-9B0A-11BAAA115179}" destId="{C1F53C09-E233-41E6-9CC1-20BA3511F5F4}" srcOrd="0" destOrd="0" presId="urn:microsoft.com/office/officeart/2005/8/layout/radial5"/>
    <dgm:cxn modelId="{4DCB3D99-3CD3-430B-AC8A-44834D4BB8C8}" type="presParOf" srcId="{22B37111-034B-431A-A9CC-D137536DBC8D}" destId="{86EF224B-8DD9-458E-946A-242F202908EC}" srcOrd="0" destOrd="0" presId="urn:microsoft.com/office/officeart/2005/8/layout/radial5"/>
    <dgm:cxn modelId="{409C3719-3674-4943-9E88-23805E950030}" type="presParOf" srcId="{22B37111-034B-431A-A9CC-D137536DBC8D}" destId="{76CF049F-2676-4A26-AD0C-743EBD820683}" srcOrd="1" destOrd="0" presId="urn:microsoft.com/office/officeart/2005/8/layout/radial5"/>
    <dgm:cxn modelId="{E114A3F5-0842-486F-A6BC-FEFDDCDCDAD7}" type="presParOf" srcId="{76CF049F-2676-4A26-AD0C-743EBD820683}" destId="{5D96BFD3-D8C7-4017-BE19-5F27FFDC88A1}" srcOrd="0" destOrd="0" presId="urn:microsoft.com/office/officeart/2005/8/layout/radial5"/>
    <dgm:cxn modelId="{D4AE7CBC-9C9F-4756-A29E-1E12976292BF}" type="presParOf" srcId="{22B37111-034B-431A-A9CC-D137536DBC8D}" destId="{50323A2D-D81A-4692-8B16-2C81D482791B}" srcOrd="2" destOrd="0" presId="urn:microsoft.com/office/officeart/2005/8/layout/radial5"/>
    <dgm:cxn modelId="{06792C67-F322-4D8F-9A32-21DD7F890269}" type="presParOf" srcId="{22B37111-034B-431A-A9CC-D137536DBC8D}" destId="{C1F53C09-E233-41E6-9CC1-20BA3511F5F4}" srcOrd="3" destOrd="0" presId="urn:microsoft.com/office/officeart/2005/8/layout/radial5"/>
    <dgm:cxn modelId="{B92FD227-2FFB-4510-B051-D7BAA79FFE6D}" type="presParOf" srcId="{C1F53C09-E233-41E6-9CC1-20BA3511F5F4}" destId="{4DE380AE-C403-437A-A374-4F4D191B66A0}" srcOrd="0" destOrd="0" presId="urn:microsoft.com/office/officeart/2005/8/layout/radial5"/>
    <dgm:cxn modelId="{84007733-DE37-43C2-A7C2-CA4458DE4BFA}" type="presParOf" srcId="{22B37111-034B-431A-A9CC-D137536DBC8D}" destId="{74B90FD7-14B4-4E6C-81F1-EE999DC91909}" srcOrd="4" destOrd="0" presId="urn:microsoft.com/office/officeart/2005/8/layout/radial5"/>
    <dgm:cxn modelId="{7C2F36BA-F77F-4085-B61C-42F6A1FCD969}" type="presParOf" srcId="{22B37111-034B-431A-A9CC-D137536DBC8D}" destId="{E954BB67-6DD0-41A5-96A3-91E71D81E928}" srcOrd="5" destOrd="0" presId="urn:microsoft.com/office/officeart/2005/8/layout/radial5"/>
    <dgm:cxn modelId="{F3331757-DB4C-4489-B0ED-EAF50D738D46}" type="presParOf" srcId="{E954BB67-6DD0-41A5-96A3-91E71D81E928}" destId="{9EA481E2-5914-4B0F-B14F-D167A2F401CC}" srcOrd="0" destOrd="0" presId="urn:microsoft.com/office/officeart/2005/8/layout/radial5"/>
    <dgm:cxn modelId="{C2CFE2B5-A50B-4DFA-AC20-5248A5CA7C3B}" type="presParOf" srcId="{22B37111-034B-431A-A9CC-D137536DBC8D}" destId="{2AFEE81E-FCAC-4E62-85E2-7FF9D69AD106}" srcOrd="6" destOrd="0" presId="urn:microsoft.com/office/officeart/2005/8/layout/radial5"/>
    <dgm:cxn modelId="{8F7E7871-DD3E-401C-9DF5-C689D66AC3DB}" type="presParOf" srcId="{22B37111-034B-431A-A9CC-D137536DBC8D}" destId="{58EF6F86-6664-46FF-9D1B-C850D00A15CC}" srcOrd="7" destOrd="0" presId="urn:microsoft.com/office/officeart/2005/8/layout/radial5"/>
    <dgm:cxn modelId="{52430769-A151-4A8D-89A4-3B0F4B22A167}" type="presParOf" srcId="{58EF6F86-6664-46FF-9D1B-C850D00A15CC}" destId="{1BCA5053-2C6A-4F52-81F5-1413EE1F9B35}" srcOrd="0" destOrd="0" presId="urn:microsoft.com/office/officeart/2005/8/layout/radial5"/>
    <dgm:cxn modelId="{5D013BF0-3456-4DA9-B426-8AA1EC10B0FF}" type="presParOf" srcId="{22B37111-034B-431A-A9CC-D137536DBC8D}" destId="{D2039424-C2DA-42D5-B95E-8E97D266D286}" srcOrd="8" destOrd="0" presId="urn:microsoft.com/office/officeart/2005/8/layout/radial5"/>
    <dgm:cxn modelId="{4E342958-29B9-4A30-99A6-2EB85F59E396}" type="presParOf" srcId="{22B37111-034B-431A-A9CC-D137536DBC8D}" destId="{85308F3B-9272-4234-A523-51E1039AE568}" srcOrd="9" destOrd="0" presId="urn:microsoft.com/office/officeart/2005/8/layout/radial5"/>
    <dgm:cxn modelId="{73D7C321-FE85-4B0E-AB50-F539BD6302BC}" type="presParOf" srcId="{85308F3B-9272-4234-A523-51E1039AE568}" destId="{9864A4A1-D103-4A48-81F2-2358C49A9C07}" srcOrd="0" destOrd="0" presId="urn:microsoft.com/office/officeart/2005/8/layout/radial5"/>
    <dgm:cxn modelId="{23C97A18-FC27-4E29-8F13-CD2A82CD442C}" type="presParOf" srcId="{22B37111-034B-431A-A9CC-D137536DBC8D}" destId="{6D3653D6-7AF2-45C2-904D-F40D2EDB2DA2}" srcOrd="10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343607-BDD7-4829-92A9-4C427765A760}" type="doc">
      <dgm:prSet loTypeId="urn:microsoft.com/office/officeart/2005/8/layout/cycle6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03EE1EF-FA26-44F7-8C8B-5FFBA7570717}">
      <dgm:prSet phldrT="[Текст]"/>
      <dgm:spPr/>
      <dgm:t>
        <a:bodyPr/>
        <a:lstStyle/>
        <a:p>
          <a:r>
            <a:rPr lang="uk-UA" dirty="0" smtClean="0"/>
            <a:t>Кооперативне навчання</a:t>
          </a:r>
          <a:endParaRPr lang="ru-RU" dirty="0"/>
        </a:p>
      </dgm:t>
    </dgm:pt>
    <dgm:pt modelId="{65348C05-24E1-4D65-9021-574EE0EB82DF}" type="parTrans" cxnId="{B66DA09D-31E0-4685-8D4E-6475C924352B}">
      <dgm:prSet/>
      <dgm:spPr/>
      <dgm:t>
        <a:bodyPr/>
        <a:lstStyle/>
        <a:p>
          <a:endParaRPr lang="ru-RU"/>
        </a:p>
      </dgm:t>
    </dgm:pt>
    <dgm:pt modelId="{D70AA531-B943-493C-BC10-5C51412A3583}" type="sibTrans" cxnId="{B66DA09D-31E0-4685-8D4E-6475C924352B}">
      <dgm:prSet/>
      <dgm:spPr/>
      <dgm:t>
        <a:bodyPr/>
        <a:lstStyle/>
        <a:p>
          <a:endParaRPr lang="ru-RU"/>
        </a:p>
      </dgm:t>
    </dgm:pt>
    <dgm:pt modelId="{72A2D400-05BD-4209-8EB9-C1DD199CE015}">
      <dgm:prSet phldrT="[Текст]"/>
      <dgm:spPr/>
      <dgm:t>
        <a:bodyPr/>
        <a:lstStyle/>
        <a:p>
          <a:r>
            <a:rPr lang="uk-UA" dirty="0" smtClean="0"/>
            <a:t>Кооперативно групове навчання</a:t>
          </a:r>
          <a:endParaRPr lang="ru-RU" dirty="0"/>
        </a:p>
      </dgm:t>
    </dgm:pt>
    <dgm:pt modelId="{03ED2B2E-CA3A-4B9F-B305-3F30E6BCEF44}" type="parTrans" cxnId="{1B1589DF-DC53-4FF4-AFC8-00BAFA86344E}">
      <dgm:prSet/>
      <dgm:spPr/>
      <dgm:t>
        <a:bodyPr/>
        <a:lstStyle/>
        <a:p>
          <a:endParaRPr lang="ru-RU"/>
        </a:p>
      </dgm:t>
    </dgm:pt>
    <dgm:pt modelId="{EC11093D-4A7E-46FD-B7A5-41531D3DA2C3}" type="sibTrans" cxnId="{1B1589DF-DC53-4FF4-AFC8-00BAFA86344E}">
      <dgm:prSet/>
      <dgm:spPr/>
      <dgm:t>
        <a:bodyPr/>
        <a:lstStyle/>
        <a:p>
          <a:endParaRPr lang="ru-RU"/>
        </a:p>
      </dgm:t>
    </dgm:pt>
    <dgm:pt modelId="{2A989562-76A8-45EA-94DE-16DADB3A3E95}">
      <dgm:prSet phldrT="[Текст]"/>
      <dgm:spPr/>
      <dgm:t>
        <a:bodyPr/>
        <a:lstStyle/>
        <a:p>
          <a:r>
            <a:rPr lang="uk-UA" dirty="0" smtClean="0"/>
            <a:t>Ситуативне моделювання</a:t>
          </a:r>
          <a:endParaRPr lang="ru-RU" dirty="0"/>
        </a:p>
      </dgm:t>
    </dgm:pt>
    <dgm:pt modelId="{1ACF6B89-2E83-4EBC-852F-F7BD07B91877}" type="parTrans" cxnId="{BF43D18F-74F7-4038-980B-99BEBC57039D}">
      <dgm:prSet/>
      <dgm:spPr/>
      <dgm:t>
        <a:bodyPr/>
        <a:lstStyle/>
        <a:p>
          <a:endParaRPr lang="ru-RU"/>
        </a:p>
      </dgm:t>
    </dgm:pt>
    <dgm:pt modelId="{48760676-59C4-47D9-A79B-A203399BBD01}" type="sibTrans" cxnId="{BF43D18F-74F7-4038-980B-99BEBC57039D}">
      <dgm:prSet/>
      <dgm:spPr/>
      <dgm:t>
        <a:bodyPr/>
        <a:lstStyle/>
        <a:p>
          <a:endParaRPr lang="ru-RU"/>
        </a:p>
      </dgm:t>
    </dgm:pt>
    <dgm:pt modelId="{3D535CFB-50E2-4E63-AFE7-5E03BD7FBED1}">
      <dgm:prSet phldrT="[Текст]"/>
      <dgm:spPr/>
      <dgm:t>
        <a:bodyPr/>
        <a:lstStyle/>
        <a:p>
          <a:r>
            <a:rPr lang="uk-UA" dirty="0" smtClean="0"/>
            <a:t>Технологія опрацювання дискусійних питань</a:t>
          </a:r>
          <a:endParaRPr lang="ru-RU" dirty="0"/>
        </a:p>
      </dgm:t>
    </dgm:pt>
    <dgm:pt modelId="{0ABBB98B-4DC7-4951-907E-8B438ED1FE42}" type="parTrans" cxnId="{CE91998A-F5A1-4603-A7C8-032369AAB028}">
      <dgm:prSet/>
      <dgm:spPr/>
      <dgm:t>
        <a:bodyPr/>
        <a:lstStyle/>
        <a:p>
          <a:endParaRPr lang="ru-RU"/>
        </a:p>
      </dgm:t>
    </dgm:pt>
    <dgm:pt modelId="{D56BD32C-3B81-4C8C-B084-0EF60D168BDD}" type="sibTrans" cxnId="{CE91998A-F5A1-4603-A7C8-032369AAB028}">
      <dgm:prSet/>
      <dgm:spPr/>
      <dgm:t>
        <a:bodyPr/>
        <a:lstStyle/>
        <a:p>
          <a:endParaRPr lang="ru-RU"/>
        </a:p>
      </dgm:t>
    </dgm:pt>
    <dgm:pt modelId="{BD6A5A09-3CE9-46A1-8D1D-D067647B479C}" type="pres">
      <dgm:prSet presAssocID="{E0343607-BDD7-4829-92A9-4C427765A7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54D5D5-4C95-4BB5-B8E5-23E7370B4D27}" type="pres">
      <dgm:prSet presAssocID="{003EE1EF-FA26-44F7-8C8B-5FFBA757071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D88D4-96FF-466B-9E3A-63F2B76CB960}" type="pres">
      <dgm:prSet presAssocID="{003EE1EF-FA26-44F7-8C8B-5FFBA7570717}" presName="spNode" presStyleCnt="0"/>
      <dgm:spPr/>
      <dgm:t>
        <a:bodyPr/>
        <a:lstStyle/>
        <a:p>
          <a:endParaRPr lang="ru-RU"/>
        </a:p>
      </dgm:t>
    </dgm:pt>
    <dgm:pt modelId="{46AD5700-4788-46F2-8EDC-FF35A33EF102}" type="pres">
      <dgm:prSet presAssocID="{D70AA531-B943-493C-BC10-5C51412A3583}" presName="sibTrans" presStyleLbl="sibTrans1D1" presStyleIdx="0" presStyleCnt="4"/>
      <dgm:spPr/>
      <dgm:t>
        <a:bodyPr/>
        <a:lstStyle/>
        <a:p>
          <a:endParaRPr lang="ru-RU"/>
        </a:p>
      </dgm:t>
    </dgm:pt>
    <dgm:pt modelId="{07CE8651-4DAA-4D80-ABD8-595AE88E127D}" type="pres">
      <dgm:prSet presAssocID="{72A2D400-05BD-4209-8EB9-C1DD199CE015}" presName="node" presStyleLbl="node1" presStyleIdx="1" presStyleCnt="4" custRadScaleRad="99858" custRadScaleInc="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F6D17-9D19-4535-9E79-6EA076000E89}" type="pres">
      <dgm:prSet presAssocID="{72A2D400-05BD-4209-8EB9-C1DD199CE015}" presName="spNode" presStyleCnt="0"/>
      <dgm:spPr/>
      <dgm:t>
        <a:bodyPr/>
        <a:lstStyle/>
        <a:p>
          <a:endParaRPr lang="ru-RU"/>
        </a:p>
      </dgm:t>
    </dgm:pt>
    <dgm:pt modelId="{459BAA3F-CEA7-4544-BCAC-29BD42EDCA7B}" type="pres">
      <dgm:prSet presAssocID="{EC11093D-4A7E-46FD-B7A5-41531D3DA2C3}" presName="sibTrans" presStyleLbl="sibTrans1D1" presStyleIdx="1" presStyleCnt="4"/>
      <dgm:spPr/>
      <dgm:t>
        <a:bodyPr/>
        <a:lstStyle/>
        <a:p>
          <a:endParaRPr lang="ru-RU"/>
        </a:p>
      </dgm:t>
    </dgm:pt>
    <dgm:pt modelId="{57652E90-7995-4A74-9987-DEC146DC306A}" type="pres">
      <dgm:prSet presAssocID="{2A989562-76A8-45EA-94DE-16DADB3A3E9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F731E-9BEE-4C99-ADA3-9A5F0BBC90A0}" type="pres">
      <dgm:prSet presAssocID="{2A989562-76A8-45EA-94DE-16DADB3A3E95}" presName="spNode" presStyleCnt="0"/>
      <dgm:spPr/>
      <dgm:t>
        <a:bodyPr/>
        <a:lstStyle/>
        <a:p>
          <a:endParaRPr lang="ru-RU"/>
        </a:p>
      </dgm:t>
    </dgm:pt>
    <dgm:pt modelId="{104608B0-A68C-41E7-9130-07E6930002D4}" type="pres">
      <dgm:prSet presAssocID="{48760676-59C4-47D9-A79B-A203399BBD01}" presName="sibTrans" presStyleLbl="sibTrans1D1" presStyleIdx="2" presStyleCnt="4"/>
      <dgm:spPr/>
      <dgm:t>
        <a:bodyPr/>
        <a:lstStyle/>
        <a:p>
          <a:endParaRPr lang="ru-RU"/>
        </a:p>
      </dgm:t>
    </dgm:pt>
    <dgm:pt modelId="{99F62FD5-D788-4A79-9D1C-879307C2952F}" type="pres">
      <dgm:prSet presAssocID="{3D535CFB-50E2-4E63-AFE7-5E03BD7FBED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B98E9-D04C-44A6-AC4A-25561BCA7FDF}" type="pres">
      <dgm:prSet presAssocID="{3D535CFB-50E2-4E63-AFE7-5E03BD7FBED1}" presName="spNode" presStyleCnt="0"/>
      <dgm:spPr/>
      <dgm:t>
        <a:bodyPr/>
        <a:lstStyle/>
        <a:p>
          <a:endParaRPr lang="ru-RU"/>
        </a:p>
      </dgm:t>
    </dgm:pt>
    <dgm:pt modelId="{E288054D-FFF8-4878-AA0E-EBFC2F90B4E7}" type="pres">
      <dgm:prSet presAssocID="{D56BD32C-3B81-4C8C-B084-0EF60D168BDD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B66DA09D-31E0-4685-8D4E-6475C924352B}" srcId="{E0343607-BDD7-4829-92A9-4C427765A760}" destId="{003EE1EF-FA26-44F7-8C8B-5FFBA7570717}" srcOrd="0" destOrd="0" parTransId="{65348C05-24E1-4D65-9021-574EE0EB82DF}" sibTransId="{D70AA531-B943-493C-BC10-5C51412A3583}"/>
    <dgm:cxn modelId="{56C6FDDF-B091-443F-B4F1-A0795AF08476}" type="presOf" srcId="{72A2D400-05BD-4209-8EB9-C1DD199CE015}" destId="{07CE8651-4DAA-4D80-ABD8-595AE88E127D}" srcOrd="0" destOrd="0" presId="urn:microsoft.com/office/officeart/2005/8/layout/cycle6"/>
    <dgm:cxn modelId="{96CD8216-8092-451E-9948-AEF9C10C30FA}" type="presOf" srcId="{E0343607-BDD7-4829-92A9-4C427765A760}" destId="{BD6A5A09-3CE9-46A1-8D1D-D067647B479C}" srcOrd="0" destOrd="0" presId="urn:microsoft.com/office/officeart/2005/8/layout/cycle6"/>
    <dgm:cxn modelId="{8DC91C95-F8A6-4F40-BB11-B4AC3D2CF163}" type="presOf" srcId="{2A989562-76A8-45EA-94DE-16DADB3A3E95}" destId="{57652E90-7995-4A74-9987-DEC146DC306A}" srcOrd="0" destOrd="0" presId="urn:microsoft.com/office/officeart/2005/8/layout/cycle6"/>
    <dgm:cxn modelId="{372F94A4-4B0C-4201-AFBC-3C91B70A6BF7}" type="presOf" srcId="{3D535CFB-50E2-4E63-AFE7-5E03BD7FBED1}" destId="{99F62FD5-D788-4A79-9D1C-879307C2952F}" srcOrd="0" destOrd="0" presId="urn:microsoft.com/office/officeart/2005/8/layout/cycle6"/>
    <dgm:cxn modelId="{B2C9E55A-CBDB-4969-BA94-51CFEE9FDFA5}" type="presOf" srcId="{EC11093D-4A7E-46FD-B7A5-41531D3DA2C3}" destId="{459BAA3F-CEA7-4544-BCAC-29BD42EDCA7B}" srcOrd="0" destOrd="0" presId="urn:microsoft.com/office/officeart/2005/8/layout/cycle6"/>
    <dgm:cxn modelId="{1B1589DF-DC53-4FF4-AFC8-00BAFA86344E}" srcId="{E0343607-BDD7-4829-92A9-4C427765A760}" destId="{72A2D400-05BD-4209-8EB9-C1DD199CE015}" srcOrd="1" destOrd="0" parTransId="{03ED2B2E-CA3A-4B9F-B305-3F30E6BCEF44}" sibTransId="{EC11093D-4A7E-46FD-B7A5-41531D3DA2C3}"/>
    <dgm:cxn modelId="{CE91998A-F5A1-4603-A7C8-032369AAB028}" srcId="{E0343607-BDD7-4829-92A9-4C427765A760}" destId="{3D535CFB-50E2-4E63-AFE7-5E03BD7FBED1}" srcOrd="3" destOrd="0" parTransId="{0ABBB98B-4DC7-4951-907E-8B438ED1FE42}" sibTransId="{D56BD32C-3B81-4C8C-B084-0EF60D168BDD}"/>
    <dgm:cxn modelId="{AE375F7C-C6E3-4D04-B146-E368EE9FF318}" type="presOf" srcId="{D56BD32C-3B81-4C8C-B084-0EF60D168BDD}" destId="{E288054D-FFF8-4878-AA0E-EBFC2F90B4E7}" srcOrd="0" destOrd="0" presId="urn:microsoft.com/office/officeart/2005/8/layout/cycle6"/>
    <dgm:cxn modelId="{D039984B-5891-4058-A2E5-62A160A08058}" type="presOf" srcId="{48760676-59C4-47D9-A79B-A203399BBD01}" destId="{104608B0-A68C-41E7-9130-07E6930002D4}" srcOrd="0" destOrd="0" presId="urn:microsoft.com/office/officeart/2005/8/layout/cycle6"/>
    <dgm:cxn modelId="{814BF640-D91D-4647-9BA9-4017C3D73188}" type="presOf" srcId="{D70AA531-B943-493C-BC10-5C51412A3583}" destId="{46AD5700-4788-46F2-8EDC-FF35A33EF102}" srcOrd="0" destOrd="0" presId="urn:microsoft.com/office/officeart/2005/8/layout/cycle6"/>
    <dgm:cxn modelId="{9132C323-C15A-45F5-A3DA-4A4C359C9231}" type="presOf" srcId="{003EE1EF-FA26-44F7-8C8B-5FFBA7570717}" destId="{B254D5D5-4C95-4BB5-B8E5-23E7370B4D27}" srcOrd="0" destOrd="0" presId="urn:microsoft.com/office/officeart/2005/8/layout/cycle6"/>
    <dgm:cxn modelId="{BF43D18F-74F7-4038-980B-99BEBC57039D}" srcId="{E0343607-BDD7-4829-92A9-4C427765A760}" destId="{2A989562-76A8-45EA-94DE-16DADB3A3E95}" srcOrd="2" destOrd="0" parTransId="{1ACF6B89-2E83-4EBC-852F-F7BD07B91877}" sibTransId="{48760676-59C4-47D9-A79B-A203399BBD01}"/>
    <dgm:cxn modelId="{4025AAB0-F0DB-470E-AE86-58F158487BA7}" type="presParOf" srcId="{BD6A5A09-3CE9-46A1-8D1D-D067647B479C}" destId="{B254D5D5-4C95-4BB5-B8E5-23E7370B4D27}" srcOrd="0" destOrd="0" presId="urn:microsoft.com/office/officeart/2005/8/layout/cycle6"/>
    <dgm:cxn modelId="{4CA1F679-6168-4764-B022-B2F027267FF8}" type="presParOf" srcId="{BD6A5A09-3CE9-46A1-8D1D-D067647B479C}" destId="{13FD88D4-96FF-466B-9E3A-63F2B76CB960}" srcOrd="1" destOrd="0" presId="urn:microsoft.com/office/officeart/2005/8/layout/cycle6"/>
    <dgm:cxn modelId="{463986D8-D0B6-4353-A6F1-3FB991D9F5C9}" type="presParOf" srcId="{BD6A5A09-3CE9-46A1-8D1D-D067647B479C}" destId="{46AD5700-4788-46F2-8EDC-FF35A33EF102}" srcOrd="2" destOrd="0" presId="urn:microsoft.com/office/officeart/2005/8/layout/cycle6"/>
    <dgm:cxn modelId="{937180B0-3F65-4B44-81EF-90604B681A03}" type="presParOf" srcId="{BD6A5A09-3CE9-46A1-8D1D-D067647B479C}" destId="{07CE8651-4DAA-4D80-ABD8-595AE88E127D}" srcOrd="3" destOrd="0" presId="urn:microsoft.com/office/officeart/2005/8/layout/cycle6"/>
    <dgm:cxn modelId="{D1CF1B26-6D43-47FD-BA2B-C6B1ECB9A4B2}" type="presParOf" srcId="{BD6A5A09-3CE9-46A1-8D1D-D067647B479C}" destId="{03CF6D17-9D19-4535-9E79-6EA076000E89}" srcOrd="4" destOrd="0" presId="urn:microsoft.com/office/officeart/2005/8/layout/cycle6"/>
    <dgm:cxn modelId="{B655DD49-C761-4060-BB5E-63586BD78DCC}" type="presParOf" srcId="{BD6A5A09-3CE9-46A1-8D1D-D067647B479C}" destId="{459BAA3F-CEA7-4544-BCAC-29BD42EDCA7B}" srcOrd="5" destOrd="0" presId="urn:microsoft.com/office/officeart/2005/8/layout/cycle6"/>
    <dgm:cxn modelId="{7356916A-41EF-429F-93D6-7E2E113C135B}" type="presParOf" srcId="{BD6A5A09-3CE9-46A1-8D1D-D067647B479C}" destId="{57652E90-7995-4A74-9987-DEC146DC306A}" srcOrd="6" destOrd="0" presId="urn:microsoft.com/office/officeart/2005/8/layout/cycle6"/>
    <dgm:cxn modelId="{92535BD4-2759-4365-A382-BF88960492CA}" type="presParOf" srcId="{BD6A5A09-3CE9-46A1-8D1D-D067647B479C}" destId="{E1DF731E-9BEE-4C99-ADA3-9A5F0BBC90A0}" srcOrd="7" destOrd="0" presId="urn:microsoft.com/office/officeart/2005/8/layout/cycle6"/>
    <dgm:cxn modelId="{4BEEEBEB-EB69-4154-81BF-D74652C63FC6}" type="presParOf" srcId="{BD6A5A09-3CE9-46A1-8D1D-D067647B479C}" destId="{104608B0-A68C-41E7-9130-07E6930002D4}" srcOrd="8" destOrd="0" presId="urn:microsoft.com/office/officeart/2005/8/layout/cycle6"/>
    <dgm:cxn modelId="{D75F6B42-3B10-4C0C-BD11-114D6EC57406}" type="presParOf" srcId="{BD6A5A09-3CE9-46A1-8D1D-D067647B479C}" destId="{99F62FD5-D788-4A79-9D1C-879307C2952F}" srcOrd="9" destOrd="0" presId="urn:microsoft.com/office/officeart/2005/8/layout/cycle6"/>
    <dgm:cxn modelId="{D0EE466E-350D-4E18-B0C5-62E8F16AB321}" type="presParOf" srcId="{BD6A5A09-3CE9-46A1-8D1D-D067647B479C}" destId="{6D1B98E9-D04C-44A6-AC4A-25561BCA7FDF}" srcOrd="10" destOrd="0" presId="urn:microsoft.com/office/officeart/2005/8/layout/cycle6"/>
    <dgm:cxn modelId="{F0927F97-F9D2-4541-BDD0-735968E4E1FB}" type="presParOf" srcId="{BD6A5A09-3CE9-46A1-8D1D-D067647B479C}" destId="{E288054D-FFF8-4878-AA0E-EBFC2F90B4E7}" srcOrd="11" destOrd="0" presId="urn:microsoft.com/office/officeart/2005/8/layout/cycle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D8909A-BBBA-4592-BFD5-7C769C0112D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DA6FAB-E636-4DBE-9FBB-8041BFE9F4D6}">
      <dgm:prSet phldrT="[Текст]" custT="1"/>
      <dgm:spPr/>
      <dgm:t>
        <a:bodyPr/>
        <a:lstStyle/>
        <a:p>
          <a:r>
            <a:rPr lang="uk-UA" sz="2400" baseline="0" dirty="0" smtClean="0"/>
            <a:t>Сугестивні – висловлювання власного ставлення до проблеми</a:t>
          </a:r>
          <a:endParaRPr lang="ru-RU" sz="2400" baseline="0" dirty="0"/>
        </a:p>
      </dgm:t>
    </dgm:pt>
    <dgm:pt modelId="{E90CC644-096F-402D-9A53-0B077FC7CFDD}" type="parTrans" cxnId="{97148A2F-E0F8-4938-AE5A-33908DC81756}">
      <dgm:prSet/>
      <dgm:spPr/>
      <dgm:t>
        <a:bodyPr/>
        <a:lstStyle/>
        <a:p>
          <a:endParaRPr lang="ru-RU"/>
        </a:p>
      </dgm:t>
    </dgm:pt>
    <dgm:pt modelId="{DB989A74-BCCE-418E-8529-96D509F7E313}" type="sibTrans" cxnId="{97148A2F-E0F8-4938-AE5A-33908DC81756}">
      <dgm:prSet/>
      <dgm:spPr/>
      <dgm:t>
        <a:bodyPr/>
        <a:lstStyle/>
        <a:p>
          <a:endParaRPr lang="ru-RU"/>
        </a:p>
      </dgm:t>
    </dgm:pt>
    <dgm:pt modelId="{2464F879-499E-4A8B-BB81-24EB11A55C5C}">
      <dgm:prSet phldrT="[Текст]" custT="1"/>
      <dgm:spPr/>
      <dgm:t>
        <a:bodyPr/>
        <a:lstStyle/>
        <a:p>
          <a:r>
            <a:rPr lang="uk-UA" sz="2400" baseline="0" dirty="0" smtClean="0"/>
            <a:t>Дослідницькі – самостійне дослідження</a:t>
          </a:r>
          <a:endParaRPr lang="ru-RU" sz="2400" baseline="0" dirty="0"/>
        </a:p>
      </dgm:t>
    </dgm:pt>
    <dgm:pt modelId="{C2134D43-CB5C-4011-8258-85701A4DE6DD}" type="parTrans" cxnId="{90FCD4B1-ED76-4995-95F1-5B5A0881D3D1}">
      <dgm:prSet/>
      <dgm:spPr/>
      <dgm:t>
        <a:bodyPr/>
        <a:lstStyle/>
        <a:p>
          <a:endParaRPr lang="ru-RU"/>
        </a:p>
      </dgm:t>
    </dgm:pt>
    <dgm:pt modelId="{DF2A9F71-691C-4672-90BD-403F437C2C8C}" type="sibTrans" cxnId="{90FCD4B1-ED76-4995-95F1-5B5A0881D3D1}">
      <dgm:prSet/>
      <dgm:spPr/>
      <dgm:t>
        <a:bodyPr/>
        <a:lstStyle/>
        <a:p>
          <a:endParaRPr lang="ru-RU"/>
        </a:p>
      </dgm:t>
    </dgm:pt>
    <dgm:pt modelId="{3981807A-B75C-4AA3-A0E1-A171E2BCA3C6}">
      <dgm:prSet phldrT="[Текст]" custT="1"/>
      <dgm:spPr/>
      <dgm:t>
        <a:bodyPr/>
        <a:lstStyle/>
        <a:p>
          <a:r>
            <a:rPr lang="uk-UA" sz="2400" baseline="0" dirty="0" smtClean="0"/>
            <a:t>Евристичні – розв'язання проблем, висування власних гіпотез </a:t>
          </a:r>
          <a:endParaRPr lang="ru-RU" sz="2400" baseline="0" dirty="0"/>
        </a:p>
      </dgm:t>
    </dgm:pt>
    <dgm:pt modelId="{477BACE5-FB03-4FF5-BA05-858351A98CB7}" type="parTrans" cxnId="{FF0DBAE1-2D3F-4A43-BF8B-F49D1C0FC078}">
      <dgm:prSet/>
      <dgm:spPr/>
      <dgm:t>
        <a:bodyPr/>
        <a:lstStyle/>
        <a:p>
          <a:endParaRPr lang="ru-RU"/>
        </a:p>
      </dgm:t>
    </dgm:pt>
    <dgm:pt modelId="{6A3031AA-6427-41F0-9E7A-7A124BA89D27}" type="sibTrans" cxnId="{FF0DBAE1-2D3F-4A43-BF8B-F49D1C0FC078}">
      <dgm:prSet/>
      <dgm:spPr/>
      <dgm:t>
        <a:bodyPr/>
        <a:lstStyle/>
        <a:p>
          <a:endParaRPr lang="ru-RU"/>
        </a:p>
      </dgm:t>
    </dgm:pt>
    <dgm:pt modelId="{677B307B-0FE5-4E68-A9C0-2FE192CCC200}">
      <dgm:prSet phldrT="[Текст]" custT="1"/>
      <dgm:spPr/>
      <dgm:t>
        <a:bodyPr/>
        <a:lstStyle/>
        <a:p>
          <a:r>
            <a:rPr lang="uk-UA" sz="2400" baseline="0" dirty="0" err="1" smtClean="0"/>
            <a:t>Пояснювально</a:t>
          </a:r>
          <a:r>
            <a:rPr lang="uk-UA" sz="2400" baseline="0" dirty="0" smtClean="0"/>
            <a:t> – ілюстративні – засвоєння інформації на </a:t>
          </a:r>
          <a:r>
            <a:rPr lang="uk-UA" sz="2400" baseline="0" dirty="0" err="1" smtClean="0"/>
            <a:t>репродктивному</a:t>
          </a:r>
          <a:r>
            <a:rPr lang="uk-UA" sz="2400" baseline="0" dirty="0" smtClean="0"/>
            <a:t> рівні </a:t>
          </a:r>
          <a:endParaRPr lang="ru-RU" sz="2400" baseline="0" dirty="0"/>
        </a:p>
      </dgm:t>
    </dgm:pt>
    <dgm:pt modelId="{242A83A8-BFDB-4F78-BA1A-F41F9BDB969D}" type="parTrans" cxnId="{B77A5B40-9A50-4343-A8FE-AFCC8E430AE0}">
      <dgm:prSet/>
      <dgm:spPr/>
      <dgm:t>
        <a:bodyPr/>
        <a:lstStyle/>
        <a:p>
          <a:endParaRPr lang="ru-RU"/>
        </a:p>
      </dgm:t>
    </dgm:pt>
    <dgm:pt modelId="{8AF87903-FD6F-4236-AFF7-D4AB6ACFB35F}" type="sibTrans" cxnId="{B77A5B40-9A50-4343-A8FE-AFCC8E430AE0}">
      <dgm:prSet/>
      <dgm:spPr/>
      <dgm:t>
        <a:bodyPr/>
        <a:lstStyle/>
        <a:p>
          <a:endParaRPr lang="ru-RU"/>
        </a:p>
      </dgm:t>
    </dgm:pt>
    <dgm:pt modelId="{A40EF8C2-A8B9-4C08-A82A-DEDEF4EE5724}" type="pres">
      <dgm:prSet presAssocID="{8AD8909A-BBBA-4592-BFD5-7C769C0112D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1CC1C1C-C8A5-4E0E-BB10-D336E5908C2B}" type="pres">
      <dgm:prSet presAssocID="{8AD8909A-BBBA-4592-BFD5-7C769C0112D2}" presName="pyramid" presStyleLbl="node1" presStyleIdx="0" presStyleCnt="1"/>
      <dgm:spPr/>
    </dgm:pt>
    <dgm:pt modelId="{D45E5CF3-8B43-4FE9-8F4B-AAF5E7EAFC8D}" type="pres">
      <dgm:prSet presAssocID="{8AD8909A-BBBA-4592-BFD5-7C769C0112D2}" presName="theList" presStyleCnt="0"/>
      <dgm:spPr/>
    </dgm:pt>
    <dgm:pt modelId="{FE07716D-0501-46E4-B17B-A594EF1536C7}" type="pres">
      <dgm:prSet presAssocID="{86DA6FAB-E636-4DBE-9FBB-8041BFE9F4D6}" presName="aNode" presStyleLbl="fgAcc1" presStyleIdx="0" presStyleCnt="4" custScaleX="182219" custLinFactNeighborX="43088" custLinFactNeighborY="-77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446EE-2B17-4778-9DD4-AFD0AE374C7E}" type="pres">
      <dgm:prSet presAssocID="{86DA6FAB-E636-4DBE-9FBB-8041BFE9F4D6}" presName="aSpace" presStyleCnt="0"/>
      <dgm:spPr/>
    </dgm:pt>
    <dgm:pt modelId="{A50824C3-A088-48AD-8D07-C3DB137ADBEB}" type="pres">
      <dgm:prSet presAssocID="{2464F879-499E-4A8B-BB81-24EB11A55C5C}" presName="aNode" presStyleLbl="fgAcc1" presStyleIdx="1" presStyleCnt="4" custScaleX="196177" custLinFactNeighborX="42782" custLinFactNeighborY="-54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855A6-C7D7-4393-B3E7-32AEEA0B842D}" type="pres">
      <dgm:prSet presAssocID="{2464F879-499E-4A8B-BB81-24EB11A55C5C}" presName="aSpace" presStyleCnt="0"/>
      <dgm:spPr/>
    </dgm:pt>
    <dgm:pt modelId="{D7FCFC9F-F2D9-4592-B6E0-A3AC3CF600BC}" type="pres">
      <dgm:prSet presAssocID="{3981807A-B75C-4AA3-A0E1-A171E2BCA3C6}" presName="aNode" presStyleLbl="fgAcc1" presStyleIdx="2" presStyleCnt="4" custScaleX="201723" custLinFactNeighborX="30661" custLinFactNeighborY="-30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70A63-895B-4281-9FB7-C107A0C58CE8}" type="pres">
      <dgm:prSet presAssocID="{3981807A-B75C-4AA3-A0E1-A171E2BCA3C6}" presName="aSpace" presStyleCnt="0"/>
      <dgm:spPr/>
    </dgm:pt>
    <dgm:pt modelId="{A604E95E-132E-48C4-9982-E750AE46DAF4}" type="pres">
      <dgm:prSet presAssocID="{677B307B-0FE5-4E68-A9C0-2FE192CCC200}" presName="aNode" presStyleLbl="fgAcc1" presStyleIdx="3" presStyleCnt="4" custScaleX="216523" custLinFactNeighborX="28348" custLinFactNeighborY="-7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56CDB-88BB-4068-9B89-411D72514DB2}" type="pres">
      <dgm:prSet presAssocID="{677B307B-0FE5-4E68-A9C0-2FE192CCC200}" presName="aSpace" presStyleCnt="0"/>
      <dgm:spPr/>
    </dgm:pt>
  </dgm:ptLst>
  <dgm:cxnLst>
    <dgm:cxn modelId="{90FCD4B1-ED76-4995-95F1-5B5A0881D3D1}" srcId="{8AD8909A-BBBA-4592-BFD5-7C769C0112D2}" destId="{2464F879-499E-4A8B-BB81-24EB11A55C5C}" srcOrd="1" destOrd="0" parTransId="{C2134D43-CB5C-4011-8258-85701A4DE6DD}" sibTransId="{DF2A9F71-691C-4672-90BD-403F437C2C8C}"/>
    <dgm:cxn modelId="{AE3A365E-7EDD-4D33-8B86-5992AD02374A}" type="presOf" srcId="{677B307B-0FE5-4E68-A9C0-2FE192CCC200}" destId="{A604E95E-132E-48C4-9982-E750AE46DAF4}" srcOrd="0" destOrd="0" presId="urn:microsoft.com/office/officeart/2005/8/layout/pyramid2"/>
    <dgm:cxn modelId="{97148A2F-E0F8-4938-AE5A-33908DC81756}" srcId="{8AD8909A-BBBA-4592-BFD5-7C769C0112D2}" destId="{86DA6FAB-E636-4DBE-9FBB-8041BFE9F4D6}" srcOrd="0" destOrd="0" parTransId="{E90CC644-096F-402D-9A53-0B077FC7CFDD}" sibTransId="{DB989A74-BCCE-418E-8529-96D509F7E313}"/>
    <dgm:cxn modelId="{B77A5B40-9A50-4343-A8FE-AFCC8E430AE0}" srcId="{8AD8909A-BBBA-4592-BFD5-7C769C0112D2}" destId="{677B307B-0FE5-4E68-A9C0-2FE192CCC200}" srcOrd="3" destOrd="0" parTransId="{242A83A8-BFDB-4F78-BA1A-F41F9BDB969D}" sibTransId="{8AF87903-FD6F-4236-AFF7-D4AB6ACFB35F}"/>
    <dgm:cxn modelId="{6BF14DAB-6536-454D-9C11-E3E5690AD5F9}" type="presOf" srcId="{8AD8909A-BBBA-4592-BFD5-7C769C0112D2}" destId="{A40EF8C2-A8B9-4C08-A82A-DEDEF4EE5724}" srcOrd="0" destOrd="0" presId="urn:microsoft.com/office/officeart/2005/8/layout/pyramid2"/>
    <dgm:cxn modelId="{FA2CA02B-D1A9-4C10-B987-D86695078DBA}" type="presOf" srcId="{86DA6FAB-E636-4DBE-9FBB-8041BFE9F4D6}" destId="{FE07716D-0501-46E4-B17B-A594EF1536C7}" srcOrd="0" destOrd="0" presId="urn:microsoft.com/office/officeart/2005/8/layout/pyramid2"/>
    <dgm:cxn modelId="{FF0DBAE1-2D3F-4A43-BF8B-F49D1C0FC078}" srcId="{8AD8909A-BBBA-4592-BFD5-7C769C0112D2}" destId="{3981807A-B75C-4AA3-A0E1-A171E2BCA3C6}" srcOrd="2" destOrd="0" parTransId="{477BACE5-FB03-4FF5-BA05-858351A98CB7}" sibTransId="{6A3031AA-6427-41F0-9E7A-7A124BA89D27}"/>
    <dgm:cxn modelId="{6637B021-4F12-40AB-A5B4-3B3146F7C94C}" type="presOf" srcId="{3981807A-B75C-4AA3-A0E1-A171E2BCA3C6}" destId="{D7FCFC9F-F2D9-4592-B6E0-A3AC3CF600BC}" srcOrd="0" destOrd="0" presId="urn:microsoft.com/office/officeart/2005/8/layout/pyramid2"/>
    <dgm:cxn modelId="{19395A95-46E3-4426-87A2-2707F76A07D7}" type="presOf" srcId="{2464F879-499E-4A8B-BB81-24EB11A55C5C}" destId="{A50824C3-A088-48AD-8D07-C3DB137ADBEB}" srcOrd="0" destOrd="0" presId="urn:microsoft.com/office/officeart/2005/8/layout/pyramid2"/>
    <dgm:cxn modelId="{A020641F-0C7E-4491-A2A8-04ED48E9954E}" type="presParOf" srcId="{A40EF8C2-A8B9-4C08-A82A-DEDEF4EE5724}" destId="{01CC1C1C-C8A5-4E0E-BB10-D336E5908C2B}" srcOrd="0" destOrd="0" presId="urn:microsoft.com/office/officeart/2005/8/layout/pyramid2"/>
    <dgm:cxn modelId="{1144BAAD-6F7D-4874-8DD8-CC4CEB8B6C26}" type="presParOf" srcId="{A40EF8C2-A8B9-4C08-A82A-DEDEF4EE5724}" destId="{D45E5CF3-8B43-4FE9-8F4B-AAF5E7EAFC8D}" srcOrd="1" destOrd="0" presId="urn:microsoft.com/office/officeart/2005/8/layout/pyramid2"/>
    <dgm:cxn modelId="{C4C67CC4-423F-458A-A84E-29ED419F8E3C}" type="presParOf" srcId="{D45E5CF3-8B43-4FE9-8F4B-AAF5E7EAFC8D}" destId="{FE07716D-0501-46E4-B17B-A594EF1536C7}" srcOrd="0" destOrd="0" presId="urn:microsoft.com/office/officeart/2005/8/layout/pyramid2"/>
    <dgm:cxn modelId="{BCD2D827-546D-4B6E-AB24-EB90EE0F9B82}" type="presParOf" srcId="{D45E5CF3-8B43-4FE9-8F4B-AAF5E7EAFC8D}" destId="{7AE446EE-2B17-4778-9DD4-AFD0AE374C7E}" srcOrd="1" destOrd="0" presId="urn:microsoft.com/office/officeart/2005/8/layout/pyramid2"/>
    <dgm:cxn modelId="{4EA2B5A9-BEBC-407A-B0D0-91B02239EF39}" type="presParOf" srcId="{D45E5CF3-8B43-4FE9-8F4B-AAF5E7EAFC8D}" destId="{A50824C3-A088-48AD-8D07-C3DB137ADBEB}" srcOrd="2" destOrd="0" presId="urn:microsoft.com/office/officeart/2005/8/layout/pyramid2"/>
    <dgm:cxn modelId="{A0418321-943A-4EC6-979A-E658520F425A}" type="presParOf" srcId="{D45E5CF3-8B43-4FE9-8F4B-AAF5E7EAFC8D}" destId="{A1E855A6-C7D7-4393-B3E7-32AEEA0B842D}" srcOrd="3" destOrd="0" presId="urn:microsoft.com/office/officeart/2005/8/layout/pyramid2"/>
    <dgm:cxn modelId="{ED3A4DDA-0316-4F1F-843B-41D1B1742B9F}" type="presParOf" srcId="{D45E5CF3-8B43-4FE9-8F4B-AAF5E7EAFC8D}" destId="{D7FCFC9F-F2D9-4592-B6E0-A3AC3CF600BC}" srcOrd="4" destOrd="0" presId="urn:microsoft.com/office/officeart/2005/8/layout/pyramid2"/>
    <dgm:cxn modelId="{A1530F72-180D-4678-83CC-8F58756D1721}" type="presParOf" srcId="{D45E5CF3-8B43-4FE9-8F4B-AAF5E7EAFC8D}" destId="{7A770A63-895B-4281-9FB7-C107A0C58CE8}" srcOrd="5" destOrd="0" presId="urn:microsoft.com/office/officeart/2005/8/layout/pyramid2"/>
    <dgm:cxn modelId="{4F63B2DB-3AA8-4C8C-87A7-6F0BAEA4D94D}" type="presParOf" srcId="{D45E5CF3-8B43-4FE9-8F4B-AAF5E7EAFC8D}" destId="{A604E95E-132E-48C4-9982-E750AE46DAF4}" srcOrd="6" destOrd="0" presId="urn:microsoft.com/office/officeart/2005/8/layout/pyramid2"/>
    <dgm:cxn modelId="{B6209A11-2E78-48C5-8665-C0F0F8B0767F}" type="presParOf" srcId="{D45E5CF3-8B43-4FE9-8F4B-AAF5E7EAFC8D}" destId="{73E56CDB-88BB-4068-9B89-411D72514DB2}" srcOrd="7" destOrd="0" presId="urn:microsoft.com/office/officeart/2005/8/layout/pyramid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076F6F-7DF6-4C6B-921D-CB41A1056F4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</dgm:pt>
    <dgm:pt modelId="{B93990D2-5FCD-4190-9AE7-AE898A474FC2}">
      <dgm:prSet phldrT="[Текст]"/>
      <dgm:spPr/>
      <dgm:t>
        <a:bodyPr/>
        <a:lstStyle/>
        <a:p>
          <a:r>
            <a:rPr lang="uk-UA" dirty="0" smtClean="0">
              <a:solidFill>
                <a:srgbClr val="6A42DC"/>
              </a:solidFill>
            </a:rPr>
            <a:t>Мовні</a:t>
          </a:r>
          <a:r>
            <a:rPr lang="uk-UA" dirty="0" smtClean="0"/>
            <a:t> (розповідь, бесіда, діалог, дискусія)</a:t>
          </a:r>
        </a:p>
        <a:p>
          <a:r>
            <a:rPr lang="uk-UA" dirty="0" smtClean="0">
              <a:solidFill>
                <a:srgbClr val="6A42DC"/>
              </a:solidFill>
            </a:rPr>
            <a:t>Наочні</a:t>
          </a:r>
          <a:r>
            <a:rPr lang="uk-UA" dirty="0" smtClean="0"/>
            <a:t> (ілюстрація, демонстрація)</a:t>
          </a:r>
        </a:p>
        <a:p>
          <a:r>
            <a:rPr lang="uk-UA" dirty="0" smtClean="0">
              <a:solidFill>
                <a:srgbClr val="6A42DC"/>
              </a:solidFill>
            </a:rPr>
            <a:t>Практичні</a:t>
          </a:r>
          <a:r>
            <a:rPr lang="uk-UA" dirty="0" smtClean="0"/>
            <a:t> (вправа, лабораторна робота, практична робота, дидактичні ігри)</a:t>
          </a:r>
          <a:endParaRPr lang="ru-RU" dirty="0"/>
        </a:p>
      </dgm:t>
    </dgm:pt>
    <dgm:pt modelId="{3ECF3A3C-798A-4EFF-8E8C-682C0724C0AE}" type="parTrans" cxnId="{EC1A02DA-136E-4D0B-B847-F1A5C40B28CC}">
      <dgm:prSet/>
      <dgm:spPr/>
      <dgm:t>
        <a:bodyPr/>
        <a:lstStyle/>
        <a:p>
          <a:endParaRPr lang="ru-RU"/>
        </a:p>
      </dgm:t>
    </dgm:pt>
    <dgm:pt modelId="{9AC1DF2D-4779-4693-8C16-515F3D43C222}" type="sibTrans" cxnId="{EC1A02DA-136E-4D0B-B847-F1A5C40B28CC}">
      <dgm:prSet/>
      <dgm:spPr/>
      <dgm:t>
        <a:bodyPr/>
        <a:lstStyle/>
        <a:p>
          <a:endParaRPr lang="ru-RU"/>
        </a:p>
      </dgm:t>
    </dgm:pt>
    <dgm:pt modelId="{57CF8A06-1AAD-4794-8D7B-8D979CAF27C0}">
      <dgm:prSet phldrT="[Текст]"/>
      <dgm:spPr/>
      <dgm:t>
        <a:bodyPr/>
        <a:lstStyle/>
        <a:p>
          <a:r>
            <a:rPr lang="uk-UA" dirty="0" smtClean="0">
              <a:solidFill>
                <a:srgbClr val="6A42DC"/>
              </a:solidFill>
            </a:rPr>
            <a:t>Пряме, дедуктивне </a:t>
          </a:r>
          <a:r>
            <a:rPr lang="uk-UA" dirty="0" smtClean="0"/>
            <a:t>(лекція, показ)</a:t>
          </a:r>
        </a:p>
        <a:p>
          <a:r>
            <a:rPr lang="uk-UA" dirty="0" smtClean="0">
              <a:solidFill>
                <a:srgbClr val="6A42DC"/>
              </a:solidFill>
            </a:rPr>
            <a:t>Непряме</a:t>
          </a:r>
          <a:r>
            <a:rPr lang="uk-UA" dirty="0" smtClean="0"/>
            <a:t> (читання, обговорення, перегляд фільму)</a:t>
          </a:r>
        </a:p>
        <a:p>
          <a:pPr>
            <a:tabLst/>
          </a:pPr>
          <a:r>
            <a:rPr lang="uk-UA" dirty="0" smtClean="0">
              <a:solidFill>
                <a:srgbClr val="6A42DC"/>
              </a:solidFill>
            </a:rPr>
            <a:t>Індуктивне</a:t>
          </a:r>
          <a:r>
            <a:rPr lang="uk-UA" dirty="0" smtClean="0"/>
            <a:t> (ґрунтується на досвіді -</a:t>
          </a:r>
          <a:endParaRPr lang="ru-RU" dirty="0"/>
        </a:p>
      </dgm:t>
    </dgm:pt>
    <dgm:pt modelId="{44385102-C999-4F3C-BCF3-8AAE627B57B9}" type="parTrans" cxnId="{FC1F73E4-54A6-460A-B086-AD9A84AE51A6}">
      <dgm:prSet/>
      <dgm:spPr/>
      <dgm:t>
        <a:bodyPr/>
        <a:lstStyle/>
        <a:p>
          <a:endParaRPr lang="ru-RU"/>
        </a:p>
      </dgm:t>
    </dgm:pt>
    <dgm:pt modelId="{4AA8F0D3-C964-4960-90D9-D24BCE2883E5}" type="sibTrans" cxnId="{FC1F73E4-54A6-460A-B086-AD9A84AE51A6}">
      <dgm:prSet/>
      <dgm:spPr/>
      <dgm:t>
        <a:bodyPr/>
        <a:lstStyle/>
        <a:p>
          <a:endParaRPr lang="ru-RU"/>
        </a:p>
      </dgm:t>
    </dgm:pt>
    <dgm:pt modelId="{D3A9CE01-59AD-49B2-A921-1B26C7527D21}">
      <dgm:prSet phldrT="[Текст]"/>
      <dgm:spPr/>
      <dgm:t>
        <a:bodyPr/>
        <a:lstStyle/>
        <a:p>
          <a:r>
            <a:rPr lang="uk-UA" dirty="0" smtClean="0">
              <a:solidFill>
                <a:srgbClr val="6A42DC"/>
              </a:solidFill>
            </a:rPr>
            <a:t>Методи вчителя </a:t>
          </a:r>
          <a:r>
            <a:rPr lang="uk-UA" dirty="0" smtClean="0"/>
            <a:t>(розповідь, лекція)</a:t>
          </a:r>
        </a:p>
        <a:p>
          <a:r>
            <a:rPr lang="uk-UA" dirty="0" smtClean="0">
              <a:solidFill>
                <a:srgbClr val="6A42DC"/>
              </a:solidFill>
            </a:rPr>
            <a:t>Методи учня </a:t>
          </a:r>
          <a:r>
            <a:rPr lang="uk-UA" dirty="0" smtClean="0"/>
            <a:t>(вправа, самостійна робота)</a:t>
          </a:r>
        </a:p>
        <a:p>
          <a:r>
            <a:rPr lang="uk-UA" dirty="0" smtClean="0">
              <a:solidFill>
                <a:srgbClr val="6A42DC"/>
              </a:solidFill>
            </a:rPr>
            <a:t>Методи спільної діяльності </a:t>
          </a:r>
          <a:r>
            <a:rPr lang="uk-UA" dirty="0" smtClean="0"/>
            <a:t>(бесіда)</a:t>
          </a:r>
          <a:endParaRPr lang="ru-RU" dirty="0"/>
        </a:p>
      </dgm:t>
    </dgm:pt>
    <dgm:pt modelId="{DC2A267F-FF1A-4B3D-8E7D-37C27803A8A9}" type="parTrans" cxnId="{A9EDECC8-0BDB-4B87-816C-C06197FAF3E2}">
      <dgm:prSet/>
      <dgm:spPr/>
      <dgm:t>
        <a:bodyPr/>
        <a:lstStyle/>
        <a:p>
          <a:endParaRPr lang="ru-RU"/>
        </a:p>
      </dgm:t>
    </dgm:pt>
    <dgm:pt modelId="{46B0A33F-351E-469C-AA8B-FA28B2C64735}" type="sibTrans" cxnId="{A9EDECC8-0BDB-4B87-816C-C06197FAF3E2}">
      <dgm:prSet/>
      <dgm:spPr/>
      <dgm:t>
        <a:bodyPr/>
        <a:lstStyle/>
        <a:p>
          <a:endParaRPr lang="ru-RU"/>
        </a:p>
      </dgm:t>
    </dgm:pt>
    <dgm:pt modelId="{7D0C57F8-3168-4DC4-8BF0-006381DC5B9F}" type="pres">
      <dgm:prSet presAssocID="{CE076F6F-7DF6-4C6B-921D-CB41A1056F4C}" presName="linear" presStyleCnt="0">
        <dgm:presLayoutVars>
          <dgm:dir/>
          <dgm:resizeHandles val="exact"/>
        </dgm:presLayoutVars>
      </dgm:prSet>
      <dgm:spPr/>
    </dgm:pt>
    <dgm:pt modelId="{D3F08221-E469-456E-B8C6-454EC119F82E}" type="pres">
      <dgm:prSet presAssocID="{B93990D2-5FCD-4190-9AE7-AE898A474FC2}" presName="comp" presStyleCnt="0"/>
      <dgm:spPr/>
    </dgm:pt>
    <dgm:pt modelId="{9F656A68-D005-48C0-B9FD-24A786893BDD}" type="pres">
      <dgm:prSet presAssocID="{B93990D2-5FCD-4190-9AE7-AE898A474FC2}" presName="box" presStyleLbl="node1" presStyleIdx="0" presStyleCnt="3" custLinFactNeighborX="-220" custLinFactNeighborY="2353"/>
      <dgm:spPr/>
      <dgm:t>
        <a:bodyPr/>
        <a:lstStyle/>
        <a:p>
          <a:endParaRPr lang="ru-RU"/>
        </a:p>
      </dgm:t>
    </dgm:pt>
    <dgm:pt modelId="{E74AEBA1-4D42-44FC-B7E6-C06A71243F92}" type="pres">
      <dgm:prSet presAssocID="{B93990D2-5FCD-4190-9AE7-AE898A474FC2}" presName="img" presStyleLbl="fgImgPlace1" presStyleIdx="0" presStyleCnt="3"/>
      <dgm:spPr/>
    </dgm:pt>
    <dgm:pt modelId="{6333F911-CD23-4AD4-92D7-5F9020E1065E}" type="pres">
      <dgm:prSet presAssocID="{B93990D2-5FCD-4190-9AE7-AE898A474FC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676F2-F587-4906-9526-CFBD1008B62E}" type="pres">
      <dgm:prSet presAssocID="{9AC1DF2D-4779-4693-8C16-515F3D43C222}" presName="spacer" presStyleCnt="0"/>
      <dgm:spPr/>
    </dgm:pt>
    <dgm:pt modelId="{D59A9188-B223-41FA-A082-92BBF86BE189}" type="pres">
      <dgm:prSet presAssocID="{57CF8A06-1AAD-4794-8D7B-8D979CAF27C0}" presName="comp" presStyleCnt="0"/>
      <dgm:spPr/>
    </dgm:pt>
    <dgm:pt modelId="{B6F01A6F-2DA1-4B30-9782-33D805D3D19C}" type="pres">
      <dgm:prSet presAssocID="{57CF8A06-1AAD-4794-8D7B-8D979CAF27C0}" presName="box" presStyleLbl="node1" presStyleIdx="1" presStyleCnt="3" custLinFactNeighborX="-220" custLinFactNeighborY="2353"/>
      <dgm:spPr/>
      <dgm:t>
        <a:bodyPr/>
        <a:lstStyle/>
        <a:p>
          <a:endParaRPr lang="ru-RU"/>
        </a:p>
      </dgm:t>
    </dgm:pt>
    <dgm:pt modelId="{B1331C53-BA76-4EBD-847A-FCA69DD473A1}" type="pres">
      <dgm:prSet presAssocID="{57CF8A06-1AAD-4794-8D7B-8D979CAF27C0}" presName="img" presStyleLbl="fgImgPlace1" presStyleIdx="1" presStyleCnt="3"/>
      <dgm:spPr/>
    </dgm:pt>
    <dgm:pt modelId="{3211C003-9297-4C0E-8242-74DBA59E836F}" type="pres">
      <dgm:prSet presAssocID="{57CF8A06-1AAD-4794-8D7B-8D979CAF27C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53169-F16D-465A-81F0-C7E203E6339A}" type="pres">
      <dgm:prSet presAssocID="{4AA8F0D3-C964-4960-90D9-D24BCE2883E5}" presName="spacer" presStyleCnt="0"/>
      <dgm:spPr/>
    </dgm:pt>
    <dgm:pt modelId="{486C99AE-1F6A-4305-9C51-24427ADDAE3C}" type="pres">
      <dgm:prSet presAssocID="{D3A9CE01-59AD-49B2-A921-1B26C7527D21}" presName="comp" presStyleCnt="0"/>
      <dgm:spPr/>
    </dgm:pt>
    <dgm:pt modelId="{87CB400F-968A-47CA-A239-164480C0D4E8}" type="pres">
      <dgm:prSet presAssocID="{D3A9CE01-59AD-49B2-A921-1B26C7527D21}" presName="box" presStyleLbl="node1" presStyleIdx="2" presStyleCnt="3"/>
      <dgm:spPr/>
      <dgm:t>
        <a:bodyPr/>
        <a:lstStyle/>
        <a:p>
          <a:endParaRPr lang="ru-RU"/>
        </a:p>
      </dgm:t>
    </dgm:pt>
    <dgm:pt modelId="{06B99D5E-C604-4730-9382-743111B6424E}" type="pres">
      <dgm:prSet presAssocID="{D3A9CE01-59AD-49B2-A921-1B26C7527D21}" presName="img" presStyleLbl="fgImgPlace1" presStyleIdx="2" presStyleCnt="3"/>
      <dgm:spPr/>
    </dgm:pt>
    <dgm:pt modelId="{617ED33F-1DAE-492C-B2A9-453D77FF3EE4}" type="pres">
      <dgm:prSet presAssocID="{D3A9CE01-59AD-49B2-A921-1B26C7527D2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8BC513-CC28-4F6E-9E05-41D84C1C34D2}" type="presOf" srcId="{D3A9CE01-59AD-49B2-A921-1B26C7527D21}" destId="{87CB400F-968A-47CA-A239-164480C0D4E8}" srcOrd="0" destOrd="0" presId="urn:microsoft.com/office/officeart/2005/8/layout/vList4"/>
    <dgm:cxn modelId="{D3973680-3AF9-440F-AFD0-007ED7E96586}" type="presOf" srcId="{57CF8A06-1AAD-4794-8D7B-8D979CAF27C0}" destId="{B6F01A6F-2DA1-4B30-9782-33D805D3D19C}" srcOrd="0" destOrd="0" presId="urn:microsoft.com/office/officeart/2005/8/layout/vList4"/>
    <dgm:cxn modelId="{A9EDECC8-0BDB-4B87-816C-C06197FAF3E2}" srcId="{CE076F6F-7DF6-4C6B-921D-CB41A1056F4C}" destId="{D3A9CE01-59AD-49B2-A921-1B26C7527D21}" srcOrd="2" destOrd="0" parTransId="{DC2A267F-FF1A-4B3D-8E7D-37C27803A8A9}" sibTransId="{46B0A33F-351E-469C-AA8B-FA28B2C64735}"/>
    <dgm:cxn modelId="{71C394C0-B643-4AC2-A196-03FC34BE8A74}" type="presOf" srcId="{B93990D2-5FCD-4190-9AE7-AE898A474FC2}" destId="{9F656A68-D005-48C0-B9FD-24A786893BDD}" srcOrd="0" destOrd="0" presId="urn:microsoft.com/office/officeart/2005/8/layout/vList4"/>
    <dgm:cxn modelId="{12EA898B-846C-4DDA-B607-A6B55AFAE3A0}" type="presOf" srcId="{D3A9CE01-59AD-49B2-A921-1B26C7527D21}" destId="{617ED33F-1DAE-492C-B2A9-453D77FF3EE4}" srcOrd="1" destOrd="0" presId="urn:microsoft.com/office/officeart/2005/8/layout/vList4"/>
    <dgm:cxn modelId="{2AC4238C-5A4E-4DEA-8D27-4A8B399E28CF}" type="presOf" srcId="{CE076F6F-7DF6-4C6B-921D-CB41A1056F4C}" destId="{7D0C57F8-3168-4DC4-8BF0-006381DC5B9F}" srcOrd="0" destOrd="0" presId="urn:microsoft.com/office/officeart/2005/8/layout/vList4"/>
    <dgm:cxn modelId="{90698AAF-3DE0-4BA7-ABF3-56141A3E8932}" type="presOf" srcId="{57CF8A06-1AAD-4794-8D7B-8D979CAF27C0}" destId="{3211C003-9297-4C0E-8242-74DBA59E836F}" srcOrd="1" destOrd="0" presId="urn:microsoft.com/office/officeart/2005/8/layout/vList4"/>
    <dgm:cxn modelId="{FC1F73E4-54A6-460A-B086-AD9A84AE51A6}" srcId="{CE076F6F-7DF6-4C6B-921D-CB41A1056F4C}" destId="{57CF8A06-1AAD-4794-8D7B-8D979CAF27C0}" srcOrd="1" destOrd="0" parTransId="{44385102-C999-4F3C-BCF3-8AAE627B57B9}" sibTransId="{4AA8F0D3-C964-4960-90D9-D24BCE2883E5}"/>
    <dgm:cxn modelId="{C47D33D5-651C-4CA2-B6C4-6FB13113F90A}" type="presOf" srcId="{B93990D2-5FCD-4190-9AE7-AE898A474FC2}" destId="{6333F911-CD23-4AD4-92D7-5F9020E1065E}" srcOrd="1" destOrd="0" presId="urn:microsoft.com/office/officeart/2005/8/layout/vList4"/>
    <dgm:cxn modelId="{EC1A02DA-136E-4D0B-B847-F1A5C40B28CC}" srcId="{CE076F6F-7DF6-4C6B-921D-CB41A1056F4C}" destId="{B93990D2-5FCD-4190-9AE7-AE898A474FC2}" srcOrd="0" destOrd="0" parTransId="{3ECF3A3C-798A-4EFF-8E8C-682C0724C0AE}" sibTransId="{9AC1DF2D-4779-4693-8C16-515F3D43C222}"/>
    <dgm:cxn modelId="{550CC119-D35D-4683-82F4-62A8292FB428}" type="presParOf" srcId="{7D0C57F8-3168-4DC4-8BF0-006381DC5B9F}" destId="{D3F08221-E469-456E-B8C6-454EC119F82E}" srcOrd="0" destOrd="0" presId="urn:microsoft.com/office/officeart/2005/8/layout/vList4"/>
    <dgm:cxn modelId="{CFB59524-1A5F-4B2B-8FEF-4107CDB126A0}" type="presParOf" srcId="{D3F08221-E469-456E-B8C6-454EC119F82E}" destId="{9F656A68-D005-48C0-B9FD-24A786893BDD}" srcOrd="0" destOrd="0" presId="urn:microsoft.com/office/officeart/2005/8/layout/vList4"/>
    <dgm:cxn modelId="{63E12028-78C4-4978-A216-2B93E085A6D2}" type="presParOf" srcId="{D3F08221-E469-456E-B8C6-454EC119F82E}" destId="{E74AEBA1-4D42-44FC-B7E6-C06A71243F92}" srcOrd="1" destOrd="0" presId="urn:microsoft.com/office/officeart/2005/8/layout/vList4"/>
    <dgm:cxn modelId="{B6745E9A-6739-4094-BA9F-462ABBE8B1F9}" type="presParOf" srcId="{D3F08221-E469-456E-B8C6-454EC119F82E}" destId="{6333F911-CD23-4AD4-92D7-5F9020E1065E}" srcOrd="2" destOrd="0" presId="urn:microsoft.com/office/officeart/2005/8/layout/vList4"/>
    <dgm:cxn modelId="{60708298-5E35-421C-A4A9-5E18AB148816}" type="presParOf" srcId="{7D0C57F8-3168-4DC4-8BF0-006381DC5B9F}" destId="{9E0676F2-F587-4906-9526-CFBD1008B62E}" srcOrd="1" destOrd="0" presId="urn:microsoft.com/office/officeart/2005/8/layout/vList4"/>
    <dgm:cxn modelId="{CA31F7E0-6D4D-4CC5-BCA0-8FEAD724DE8C}" type="presParOf" srcId="{7D0C57F8-3168-4DC4-8BF0-006381DC5B9F}" destId="{D59A9188-B223-41FA-A082-92BBF86BE189}" srcOrd="2" destOrd="0" presId="urn:microsoft.com/office/officeart/2005/8/layout/vList4"/>
    <dgm:cxn modelId="{2994A7F8-8C03-4624-A85E-F5568919FC81}" type="presParOf" srcId="{D59A9188-B223-41FA-A082-92BBF86BE189}" destId="{B6F01A6F-2DA1-4B30-9782-33D805D3D19C}" srcOrd="0" destOrd="0" presId="urn:microsoft.com/office/officeart/2005/8/layout/vList4"/>
    <dgm:cxn modelId="{CC856231-8538-4B66-AC90-F51EAD1F9502}" type="presParOf" srcId="{D59A9188-B223-41FA-A082-92BBF86BE189}" destId="{B1331C53-BA76-4EBD-847A-FCA69DD473A1}" srcOrd="1" destOrd="0" presId="urn:microsoft.com/office/officeart/2005/8/layout/vList4"/>
    <dgm:cxn modelId="{1C58146C-97EC-423D-84E8-2301651D1DBC}" type="presParOf" srcId="{D59A9188-B223-41FA-A082-92BBF86BE189}" destId="{3211C003-9297-4C0E-8242-74DBA59E836F}" srcOrd="2" destOrd="0" presId="urn:microsoft.com/office/officeart/2005/8/layout/vList4"/>
    <dgm:cxn modelId="{4AD8D9C3-1B0C-4AA0-B447-02514840383E}" type="presParOf" srcId="{7D0C57F8-3168-4DC4-8BF0-006381DC5B9F}" destId="{1E453169-F16D-465A-81F0-C7E203E6339A}" srcOrd="3" destOrd="0" presId="urn:microsoft.com/office/officeart/2005/8/layout/vList4"/>
    <dgm:cxn modelId="{6BE5E882-613A-49FF-A1D0-4EA3A369CB6D}" type="presParOf" srcId="{7D0C57F8-3168-4DC4-8BF0-006381DC5B9F}" destId="{486C99AE-1F6A-4305-9C51-24427ADDAE3C}" srcOrd="4" destOrd="0" presId="urn:microsoft.com/office/officeart/2005/8/layout/vList4"/>
    <dgm:cxn modelId="{0EE7A6CF-7642-452B-9280-F7815AB107ED}" type="presParOf" srcId="{486C99AE-1F6A-4305-9C51-24427ADDAE3C}" destId="{87CB400F-968A-47CA-A239-164480C0D4E8}" srcOrd="0" destOrd="0" presId="urn:microsoft.com/office/officeart/2005/8/layout/vList4"/>
    <dgm:cxn modelId="{33A2FC9D-B881-4F7C-8102-18ECC0C32811}" type="presParOf" srcId="{486C99AE-1F6A-4305-9C51-24427ADDAE3C}" destId="{06B99D5E-C604-4730-9382-743111B6424E}" srcOrd="1" destOrd="0" presId="urn:microsoft.com/office/officeart/2005/8/layout/vList4"/>
    <dgm:cxn modelId="{8B31444E-E736-4A58-B2D7-002A9E99C089}" type="presParOf" srcId="{486C99AE-1F6A-4305-9C51-24427ADDAE3C}" destId="{617ED33F-1DAE-492C-B2A9-453D77FF3EE4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1857356" y="1571612"/>
            <a:ext cx="5715040" cy="1571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араллелограмм 3"/>
          <p:cNvSpPr/>
          <p:nvPr/>
        </p:nvSpPr>
        <p:spPr>
          <a:xfrm>
            <a:off x="1571604" y="3429000"/>
            <a:ext cx="1214446" cy="264320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Планування результатів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2786050" y="3429000"/>
            <a:ext cx="1285884" cy="264320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Вибір методів і прийомів навчання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4214810" y="3429000"/>
            <a:ext cx="1428760" cy="264320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Засоби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FF00"/>
                </a:solidFill>
              </a:rPr>
              <a:t>оцінювання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FF00"/>
                </a:solidFill>
              </a:rPr>
              <a:t>для корекції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929322" y="3429000"/>
            <a:ext cx="1357322" cy="264320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600" dirty="0" smtClean="0">
                <a:solidFill>
                  <a:srgbClr val="FFFF00"/>
                </a:solidFill>
              </a:rPr>
              <a:t>Моделі навчання розроблені учителем для цієї тем</a:t>
            </a:r>
            <a:r>
              <a:rPr lang="uk-UA" dirty="0" smtClean="0">
                <a:solidFill>
                  <a:srgbClr val="FFFF00"/>
                </a:solidFill>
              </a:rPr>
              <a:t>и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14282" y="0"/>
            <a:ext cx="8715436" cy="157161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  <a:effectLst>
            <a:glow rad="70000">
              <a:schemeClr val="accent2">
                <a:tint val="30000"/>
                <a:shade val="95000"/>
                <a:satMod val="300000"/>
                <a:alpha val="50000"/>
              </a:schemeClr>
            </a:glo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prstTxWarp prst="textChevronInverted">
              <a:avLst/>
            </a:prstTxWarp>
            <a:spAutoFit/>
            <a:scene3d>
              <a:camera prst="perspective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>
                  <a:solidFill>
                    <a:srgbClr val="FF66FF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Педагогічна</a:t>
            </a:r>
            <a:r>
              <a:rPr lang="ru-RU" sz="4000" b="1" dirty="0" smtClean="0">
                <a:ln w="11430">
                  <a:solidFill>
                    <a:srgbClr val="FF66FF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1430">
                  <a:solidFill>
                    <a:srgbClr val="FF66FF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технологія</a:t>
            </a:r>
            <a:endParaRPr lang="ru-RU" sz="4000" b="1" dirty="0">
              <a:ln w="11430">
                <a:solidFill>
                  <a:srgbClr val="FF66FF"/>
                </a:solidFill>
              </a:ln>
              <a:blipFill>
                <a:blip r:embed="rId3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2458516"/>
            <a:ext cx="2357454" cy="646331"/>
          </a:xfrm>
          <a:prstGeom prst="rect">
            <a:avLst/>
          </a:prstGeom>
          <a:ln>
            <a:solidFill>
              <a:srgbClr val="3333CC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Комплекс</a:t>
            </a:r>
            <a:r>
              <a:rPr lang="uk-UA" sz="3600" dirty="0" smtClean="0"/>
              <a:t> </a:t>
            </a:r>
            <a:endParaRPr lang="uk-UA" sz="3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285728"/>
          <a:ext cx="868680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Джигсоу</a:t>
            </a:r>
            <a:r>
              <a:rPr lang="uk-UA" dirty="0" smtClean="0"/>
              <a:t> (проблемне навчання) </a:t>
            </a:r>
            <a:endParaRPr lang="ru-RU" dirty="0"/>
          </a:p>
        </p:txBody>
      </p:sp>
      <p:graphicFrame>
        <p:nvGraphicFramePr>
          <p:cNvPr id="64520" name="Organization Chart 8"/>
          <p:cNvGraphicFramePr>
            <a:graphicFrameLocks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pic>
        <p:nvPicPr>
          <p:cNvPr id="64518" name="Picture 6" descr="IMG_1289 (3)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4876" y="1214422"/>
            <a:ext cx="3930650" cy="2947988"/>
          </a:xfrm>
        </p:spPr>
      </p:pic>
      <p:sp>
        <p:nvSpPr>
          <p:cNvPr id="64541" name="Oval 29"/>
          <p:cNvSpPr>
            <a:spLocks noChangeArrowheads="1"/>
          </p:cNvSpPr>
          <p:nvPr/>
        </p:nvSpPr>
        <p:spPr bwMode="auto">
          <a:xfrm rot="20777906">
            <a:off x="4714876" y="571480"/>
            <a:ext cx="3455987" cy="78581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dirty="0"/>
              <a:t>Вчитель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 flipH="1">
            <a:off x="3643306" y="1428736"/>
            <a:ext cx="12239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6215074" y="3429000"/>
            <a:ext cx="730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1116013" y="6308725"/>
            <a:ext cx="2951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dirty="0" err="1"/>
              <a:t>Взаємонавчання</a:t>
            </a:r>
            <a:r>
              <a:rPr lang="uk-UA" sz="2400" dirty="0"/>
              <a:t> </a:t>
            </a:r>
            <a:endParaRPr lang="ru-RU" sz="2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Dgm spid="64520" grpId="0"/>
      <p:bldP spid="645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Інтерактивний урок </a:t>
            </a:r>
            <a:r>
              <a:rPr lang="uk-UA" sz="1800" dirty="0" smtClean="0">
                <a:latin typeface="+mn-lt"/>
              </a:rPr>
              <a:t>- має передбачувану мету – створити комфортні умови навчання, що веде до максимального прояву здібностей.</a:t>
            </a:r>
            <a:endParaRPr lang="ru-RU" sz="18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Методи навчання за рівнем активності учасників освітнього процесу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18044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sz="2400" dirty="0" smtClean="0"/>
              <a:t>Пасивні                     Активні                    Інтерактивні 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   </a:t>
            </a:r>
            <a:endParaRPr lang="ru-RU" sz="2400" dirty="0"/>
          </a:p>
        </p:txBody>
      </p:sp>
      <p:sp>
        <p:nvSpPr>
          <p:cNvPr id="8" name="Стрелка вниз 7"/>
          <p:cNvSpPr/>
          <p:nvPr/>
        </p:nvSpPr>
        <p:spPr>
          <a:xfrm rot="1361837">
            <a:off x="1316759" y="1225672"/>
            <a:ext cx="481433" cy="2108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643306" y="1428736"/>
            <a:ext cx="428628" cy="1985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9782144">
            <a:off x="6075412" y="1325553"/>
            <a:ext cx="417428" cy="2108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3929066"/>
            <a:ext cx="2286016" cy="2214578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Вчитель</a:t>
            </a:r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учень            учень </a:t>
            </a:r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 rot="947445">
            <a:off x="612258" y="4583691"/>
            <a:ext cx="204181" cy="8531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20491942">
            <a:off x="1414931" y="4658635"/>
            <a:ext cx="234587" cy="8531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643174" y="3929066"/>
            <a:ext cx="2357454" cy="2214578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Вчитель</a:t>
            </a:r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учень               учень</a:t>
            </a:r>
          </a:p>
        </p:txBody>
      </p:sp>
      <p:sp>
        <p:nvSpPr>
          <p:cNvPr id="31" name="Двойная стрелка влево/вправо 30"/>
          <p:cNvSpPr/>
          <p:nvPr/>
        </p:nvSpPr>
        <p:spPr>
          <a:xfrm rot="7329333">
            <a:off x="2951092" y="4978631"/>
            <a:ext cx="714380" cy="21431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лево/вправо 31"/>
          <p:cNvSpPr/>
          <p:nvPr/>
        </p:nvSpPr>
        <p:spPr>
          <a:xfrm rot="3507426">
            <a:off x="3945422" y="4979329"/>
            <a:ext cx="714380" cy="21431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715008" y="3929066"/>
            <a:ext cx="2286016" cy="2214578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Вчитель</a:t>
            </a:r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учень              учень</a:t>
            </a:r>
            <a:endParaRPr lang="ru-RU" dirty="0"/>
          </a:p>
        </p:txBody>
      </p:sp>
      <p:sp>
        <p:nvSpPr>
          <p:cNvPr id="34" name="Двойная стрелка влево/вправо 33"/>
          <p:cNvSpPr/>
          <p:nvPr/>
        </p:nvSpPr>
        <p:spPr>
          <a:xfrm rot="4015492">
            <a:off x="6921887" y="4968200"/>
            <a:ext cx="714380" cy="21431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войная стрелка влево/вправо 35"/>
          <p:cNvSpPr/>
          <p:nvPr/>
        </p:nvSpPr>
        <p:spPr>
          <a:xfrm>
            <a:off x="6500826" y="5500702"/>
            <a:ext cx="714380" cy="21431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войная стрелка влево/вправо 36"/>
          <p:cNvSpPr/>
          <p:nvPr/>
        </p:nvSpPr>
        <p:spPr>
          <a:xfrm rot="6938695">
            <a:off x="5966198" y="4976108"/>
            <a:ext cx="714380" cy="21431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715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Методи навчання </a:t>
            </a:r>
            <a:r>
              <a:rPr lang="uk-UA" sz="2400" dirty="0" smtClean="0"/>
              <a:t>за зростанням ступеня           </a:t>
            </a:r>
            <a:br>
              <a:rPr lang="uk-UA" sz="2400" dirty="0" smtClean="0"/>
            </a:br>
            <a:r>
              <a:rPr lang="uk-UA" sz="2400" dirty="0" smtClean="0"/>
              <a:t>                                        </a:t>
            </a:r>
            <a:r>
              <a:rPr lang="uk-UA" sz="2700" dirty="0" smtClean="0"/>
              <a:t> самостійності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200" dirty="0" smtClean="0">
                <a:solidFill>
                  <a:srgbClr val="FF0000"/>
                </a:solidFill>
              </a:rPr>
              <a:t>Методи навчання </a:t>
            </a:r>
            <a:r>
              <a:rPr lang="uk-UA" sz="2200" dirty="0" smtClean="0"/>
              <a:t>– це способи спільної діяльності вчителя та учнів, направлені на досягнення ними навчальних цілей.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192880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Передача інформації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350043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Одержання інформації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857760"/>
            <a:ext cx="15001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За домінуванням учасників освітнього процесу </a:t>
            </a:r>
            <a:endParaRPr lang="ru-RU" sz="1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457200" y="0"/>
            <a:ext cx="8472518" cy="2000239"/>
          </a:xfrm>
          <a:prstGeom prst="flowChartPunchedTap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err="1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Критерії</a:t>
            </a:r>
            <a:r>
              <a:rPr lang="ru-RU" sz="4000" b="1" cap="all" spc="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4000" b="1" cap="all" spc="0" dirty="0" err="1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педагогічної</a:t>
            </a:r>
            <a:r>
              <a:rPr lang="ru-RU" sz="4000" b="1" cap="all" spc="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4000" b="1" cap="all" spc="0" dirty="0" err="1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технології</a:t>
            </a:r>
            <a:endParaRPr lang="ru-RU" sz="4000" b="1" cap="all" spc="0" dirty="0">
              <a:ln>
                <a:solidFill>
                  <a:srgbClr val="FF0000"/>
                </a:solidFill>
              </a:ln>
              <a:solidFill>
                <a:srgbClr val="3333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769406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800" dirty="0" smtClean="0"/>
              <a:t>Науковість (наукове обґрунтування)</a:t>
            </a:r>
            <a:endParaRPr lang="uk-U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236436"/>
            <a:ext cx="7719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800" dirty="0" smtClean="0"/>
              <a:t>Системність (логіка, взаємозв'язок частин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8662" y="2759656"/>
            <a:ext cx="81085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800" dirty="0" smtClean="0"/>
              <a:t>Керованість (можливість діагностики цілей, планування процесу навчання)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/>
              <a:t>Ефективність (вибирати відповідно до затрат, гарантувати певний стандарт навчання)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/>
              <a:t>Відтворюваність (можливість застосування іншими суб'єктами в однотипних навчальних закладах)</a:t>
            </a:r>
            <a:endParaRPr lang="uk-UA" sz="28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472518" cy="5226072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Перехід </a:t>
            </a:r>
          </a:p>
          <a:p>
            <a:pPr>
              <a:buNone/>
            </a:pPr>
            <a:r>
              <a:rPr lang="uk-UA" dirty="0" smtClean="0"/>
              <a:t>             від                                       до</a:t>
            </a:r>
          </a:p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Навчання</a:t>
            </a:r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>
                <a:solidFill>
                  <a:srgbClr val="00B0F0"/>
                </a:solidFill>
              </a:rPr>
              <a:t>Знання </a:t>
            </a:r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>
                <a:solidFill>
                  <a:srgbClr val="FFC000"/>
                </a:solidFill>
              </a:rPr>
              <a:t>Мотивація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2648" y="494308"/>
            <a:ext cx="81827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Освітні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технології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3049875" y="2964653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72066" y="2964652"/>
            <a:ext cx="1143008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1538" y="3095388"/>
            <a:ext cx="2192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Запам'ятовування 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6215106" y="2883756"/>
            <a:ext cx="271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Процес розумового розвитку</a:t>
            </a:r>
            <a:endParaRPr lang="uk-UA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027948" y="4062483"/>
            <a:ext cx="123637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74316" y="4062482"/>
            <a:ext cx="928694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2648" y="4312516"/>
            <a:ext cx="2585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Асоціативне, статичне</a:t>
            </a:r>
            <a:endParaRPr lang="uk-UA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3850851"/>
            <a:ext cx="2726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Динамічне</a:t>
            </a:r>
          </a:p>
          <a:p>
            <a:r>
              <a:rPr lang="uk-UA" dirty="0" smtClean="0"/>
              <a:t>Структурована система</a:t>
            </a:r>
          </a:p>
          <a:p>
            <a:r>
              <a:rPr lang="uk-UA" dirty="0" smtClean="0"/>
              <a:t>розумових дій</a:t>
            </a:r>
            <a:endParaRPr lang="uk-UA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3027948" y="5214950"/>
            <a:ext cx="1236373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74316" y="5214950"/>
            <a:ext cx="1226510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69269" y="5530351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Зовнішня </a:t>
            </a:r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6522752" y="5391851"/>
            <a:ext cx="2192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Внутрішня</a:t>
            </a:r>
          </a:p>
          <a:p>
            <a:r>
              <a:rPr lang="uk-UA" dirty="0" smtClean="0"/>
              <a:t>морально-вольова</a:t>
            </a:r>
            <a:endParaRPr lang="uk-UA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4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82930"/>
            <a:ext cx="7067576" cy="394323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0070C0"/>
                </a:solidFill>
              </a:rPr>
              <a:t>активні форми діяльності, які залучають до творчого процесу пізнання, дослідження проблем, формування власної думки та самореалізації</a:t>
            </a:r>
            <a:endParaRPr lang="uk-UA" sz="36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1" y="428604"/>
            <a:ext cx="82582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Сучасні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інноваційні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технології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57200" y="399871"/>
            <a:ext cx="82582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Модель </a:t>
            </a:r>
          </a:p>
          <a:p>
            <a:pPr algn="ctr"/>
            <a:r>
              <a:rPr lang="ru-RU" sz="3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всебічно</a:t>
            </a:r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розвиненої</a:t>
            </a:r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особистості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C00000"/>
                </a:solidFill>
              </a:rPr>
              <a:t>Критичне мислення це:</a:t>
            </a:r>
            <a:endParaRPr lang="uk-UA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91174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F0"/>
                </a:solidFill>
              </a:rPr>
              <a:t>Уміння урівноважувати у свідомості різні точки зору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F0"/>
                </a:solidFill>
              </a:rPr>
              <a:t>Подавати ідею м'якому скепсису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F0"/>
                </a:solidFill>
              </a:rPr>
              <a:t>Поєднання активного і інтерактивного процесів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F0"/>
                </a:solidFill>
              </a:rPr>
              <a:t>Перевірка окремих ідей на можливість їх використання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F0"/>
                </a:solidFill>
              </a:rPr>
              <a:t>Моделювання систем доказів, на основі яких базуються різні точки зору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F0"/>
                </a:solidFill>
              </a:rPr>
              <a:t>Переоцінка та переосмислення понять та інформації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B0F0"/>
                </a:solidFill>
              </a:rPr>
              <a:t>Здатність знайти інформацію та використовувати її при самостійному рішенні </a:t>
            </a:r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уроку за методикою критичного мислення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50435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Фази </a:t>
            </a:r>
            <a:endParaRPr lang="uk-U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1857356" y="2143116"/>
            <a:ext cx="214314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893339" y="2750340"/>
            <a:ext cx="150019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429256" y="2143116"/>
            <a:ext cx="1643074" cy="642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1142976" y="2143117"/>
            <a:ext cx="714379" cy="6429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uk-UA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4822033" y="3286124"/>
            <a:ext cx="642942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6858016" y="2786059"/>
            <a:ext cx="642942" cy="71437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5" name="Багетная рамка 14"/>
          <p:cNvSpPr/>
          <p:nvPr/>
        </p:nvSpPr>
        <p:spPr>
          <a:xfrm>
            <a:off x="457200" y="2821777"/>
            <a:ext cx="2185974" cy="82153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Евокація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16" name="Багетная рамка 15"/>
          <p:cNvSpPr/>
          <p:nvPr/>
        </p:nvSpPr>
        <p:spPr>
          <a:xfrm>
            <a:off x="3821901" y="3857628"/>
            <a:ext cx="2000264" cy="78581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Осмислення </a:t>
            </a:r>
            <a:endParaRPr lang="uk-UA" dirty="0"/>
          </a:p>
        </p:txBody>
      </p:sp>
      <p:sp>
        <p:nvSpPr>
          <p:cNvPr id="17" name="Багетная рамка 16"/>
          <p:cNvSpPr/>
          <p:nvPr/>
        </p:nvSpPr>
        <p:spPr>
          <a:xfrm>
            <a:off x="6429388" y="3500438"/>
            <a:ext cx="2143140" cy="7858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Рефлексія </a:t>
            </a:r>
            <a:endParaRPr lang="uk-UA" dirty="0"/>
          </a:p>
        </p:txBody>
      </p:sp>
      <p:sp>
        <p:nvSpPr>
          <p:cNvPr id="18" name="Блок-схема: объединение 17"/>
          <p:cNvSpPr/>
          <p:nvPr/>
        </p:nvSpPr>
        <p:spPr>
          <a:xfrm>
            <a:off x="457200" y="3643316"/>
            <a:ext cx="2185974" cy="221457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uk-UA" dirty="0" smtClean="0"/>
              <a:t>Актуалізація </a:t>
            </a:r>
            <a:endParaRPr lang="uk-UA" dirty="0"/>
          </a:p>
        </p:txBody>
      </p:sp>
      <p:sp>
        <p:nvSpPr>
          <p:cNvPr id="19" name="Блок-схема: объединение 18"/>
          <p:cNvSpPr/>
          <p:nvPr/>
        </p:nvSpPr>
        <p:spPr>
          <a:xfrm>
            <a:off x="3821901" y="4643446"/>
            <a:ext cx="2000264" cy="200026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Вивчення нового матеріалу</a:t>
            </a:r>
            <a:endParaRPr lang="uk-UA" dirty="0"/>
          </a:p>
        </p:txBody>
      </p:sp>
      <p:sp>
        <p:nvSpPr>
          <p:cNvPr id="20" name="Блок-схема: объединение 19"/>
          <p:cNvSpPr/>
          <p:nvPr/>
        </p:nvSpPr>
        <p:spPr>
          <a:xfrm>
            <a:off x="6429388" y="4286254"/>
            <a:ext cx="2143140" cy="235745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Роз</a:t>
            </a:r>
          </a:p>
          <a:p>
            <a:pPr algn="ctr"/>
            <a:r>
              <a:rPr lang="uk-UA" sz="2000" dirty="0" err="1" smtClean="0"/>
              <a:t>мірковування</a:t>
            </a:r>
            <a:r>
              <a:rPr lang="uk-UA" sz="2000" dirty="0" smtClean="0"/>
              <a:t> </a:t>
            </a:r>
            <a:endParaRPr lang="uk-UA" sz="20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B29A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B29A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07154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Схема роботи вчителя у напрямку творчої активності учнів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00174"/>
            <a:ext cx="1428728" cy="714380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Психологічно – педагогічні семінари в школі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857232"/>
            <a:ext cx="1714512" cy="642942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Методичне об'єднання вчителів школи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857232"/>
            <a:ext cx="1428760" cy="642942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Основні ідеї Міністерства науки і освіти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857232"/>
            <a:ext cx="1357322" cy="642942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Адміністрація Педагогічна рада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58886" y="1669644"/>
            <a:ext cx="1714480" cy="714380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Методичні розробки та психолого – педагогічна література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2214554"/>
            <a:ext cx="1143008" cy="453803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Теоретична база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7261" y="3645729"/>
            <a:ext cx="1143008" cy="461932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Батьки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 rot="10100952">
            <a:off x="5102000" y="2103758"/>
            <a:ext cx="1807301" cy="234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660527">
            <a:off x="1795717" y="2136154"/>
            <a:ext cx="1473289" cy="241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739760">
            <a:off x="4180422" y="1785825"/>
            <a:ext cx="487367" cy="280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7726181">
            <a:off x="3129565" y="1533358"/>
            <a:ext cx="297860" cy="92869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14197821">
            <a:off x="5369724" y="1389054"/>
            <a:ext cx="261941" cy="98007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139925" y="2820757"/>
            <a:ext cx="338143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3656247" y="3464719"/>
            <a:ext cx="1363159" cy="642942"/>
          </a:xfrm>
          <a:prstGeom prst="flowChartConnector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Вчитель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3341" y="4662494"/>
            <a:ext cx="1000442" cy="695332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Батьківська рада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23783" y="4674334"/>
            <a:ext cx="999790" cy="683492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Батьківські збори 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214547" y="4674334"/>
            <a:ext cx="857256" cy="683492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Індивідуальна робота</a:t>
            </a:r>
            <a:endParaRPr lang="ru-RU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57950" y="2840127"/>
            <a:ext cx="1658176" cy="805602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Методичні розробки та психологічно – педагогічна література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46034" y="4610310"/>
            <a:ext cx="1000442" cy="623894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Учнівський комітет</a:t>
            </a:r>
            <a:endParaRPr lang="ru-RU" sz="1200" dirty="0"/>
          </a:p>
        </p:txBody>
      </p:sp>
      <p:sp>
        <p:nvSpPr>
          <p:cNvPr id="28" name="Стрелка вправо 27"/>
          <p:cNvSpPr/>
          <p:nvPr/>
        </p:nvSpPr>
        <p:spPr>
          <a:xfrm rot="3175130">
            <a:off x="1685632" y="4260806"/>
            <a:ext cx="505991" cy="245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6683591">
            <a:off x="177632" y="4264939"/>
            <a:ext cx="509837" cy="2521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2086554" y="3736951"/>
            <a:ext cx="1473289" cy="24135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9261734">
            <a:off x="4856733" y="4773335"/>
            <a:ext cx="1161848" cy="2596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11785425">
            <a:off x="5029145" y="2772644"/>
            <a:ext cx="1095536" cy="22698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4260195" y="4266683"/>
            <a:ext cx="413474" cy="24135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5578943">
            <a:off x="988033" y="4231424"/>
            <a:ext cx="341463" cy="25253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981983" y="4035313"/>
            <a:ext cx="1295100" cy="499451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Вчителі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086554" y="5819981"/>
            <a:ext cx="842154" cy="698619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Актив групи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134420" y="4922257"/>
            <a:ext cx="932332" cy="698619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Предметні гуртки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699905" y="6014747"/>
            <a:ext cx="1214447" cy="703574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Індивідуальна робота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429520" y="5000636"/>
            <a:ext cx="1143008" cy="620240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Уроки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446952" y="5607860"/>
            <a:ext cx="1572454" cy="1214444"/>
          </a:xfrm>
          <a:prstGeom prst="rect">
            <a:avLst/>
          </a:prstGeom>
          <a:solidFill>
            <a:srgbClr val="1F4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Робота за блоками здібностей Колективи художньої самодіяльності, секції та гуртки</a:t>
            </a:r>
            <a:endParaRPr lang="ru-RU" sz="1200" dirty="0"/>
          </a:p>
        </p:txBody>
      </p:sp>
      <p:sp>
        <p:nvSpPr>
          <p:cNvPr id="42" name="Стрелка вправо 41"/>
          <p:cNvSpPr/>
          <p:nvPr/>
        </p:nvSpPr>
        <p:spPr>
          <a:xfrm rot="11835857">
            <a:off x="5080596" y="3968653"/>
            <a:ext cx="840196" cy="278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5578943">
            <a:off x="6322200" y="4607662"/>
            <a:ext cx="341463" cy="252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rot="3175130">
            <a:off x="7274460" y="4602236"/>
            <a:ext cx="505991" cy="2452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верх 44"/>
          <p:cNvSpPr/>
          <p:nvPr/>
        </p:nvSpPr>
        <p:spPr>
          <a:xfrm rot="7726181">
            <a:off x="5164118" y="5143513"/>
            <a:ext cx="297860" cy="92869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верх 45"/>
          <p:cNvSpPr/>
          <p:nvPr/>
        </p:nvSpPr>
        <p:spPr>
          <a:xfrm rot="14197821">
            <a:off x="3245051" y="4951025"/>
            <a:ext cx="261941" cy="98007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 rot="5400000">
            <a:off x="4096993" y="5323576"/>
            <a:ext cx="327215" cy="241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9" grpId="0" animBg="1"/>
      <p:bldP spid="32" grpId="0" animBg="1"/>
    </p:bldLst>
  </p:timing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780</TotalTime>
  <Words>513</Words>
  <PresentationFormat>Экран (4:3)</PresentationFormat>
  <Paragraphs>159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Критичне мислення це:</vt:lpstr>
      <vt:lpstr>Структура уроку за методикою критичного мислення</vt:lpstr>
      <vt:lpstr>Схема роботи вчителя у напрямку творчої активності учнів</vt:lpstr>
      <vt:lpstr>Слайд 10</vt:lpstr>
      <vt:lpstr>Джигсоу (проблемне навчання) </vt:lpstr>
      <vt:lpstr>Інтерактивний урок - має передбачувану мету – створити комфортні умови навчання, що веде до максимального прояву здібностей.</vt:lpstr>
      <vt:lpstr>Методи навчання за рівнем активності учасників освітнього процесу</vt:lpstr>
      <vt:lpstr>      Методи навчання за зростанням ступеня                                                     самостійності</vt:lpstr>
      <vt:lpstr>Методи навчання – це способи спільної діяльності вчителя та учнів, направлені на досягнення ними навчальних цілей.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ключових компетентностей шляхом використання  інноваційних технологій</dc:title>
  <cp:lastModifiedBy>Admin</cp:lastModifiedBy>
  <cp:revision>108</cp:revision>
  <dcterms:modified xsi:type="dcterms:W3CDTF">2014-03-26T09:15:36Z</dcterms:modified>
</cp:coreProperties>
</file>